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 snapToObjects="1">
      <p:cViewPr varScale="1">
        <p:scale>
          <a:sx n="67" d="100"/>
          <a:sy n="67" d="100"/>
        </p:scale>
        <p:origin x="-86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A889F03-D602-3144-B7A8-917CAE211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AAAFC0AD-D1B7-3E47-A940-1C856C048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7AA41449-6FF5-B041-967F-F031E283D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9EC47030-D561-B84D-A65B-BEF52E075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2C2DD60E-9038-9D41-8427-5F1D7D46A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561531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414573C-769D-9C42-85A6-092F84BC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93CB6177-95DA-7C4C-90B0-AF71E295B8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A27DABC4-86A9-334F-9E3A-652197967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273D4365-44E0-5640-A167-A461AF852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BB6A554B-904D-084E-84B5-D8DFB3503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22506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="" xmlns:a16="http://schemas.microsoft.com/office/drawing/2014/main" id="{C7CF5C41-3689-5646-873E-F802790AA3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37243AD6-5837-104E-8EC5-7E099F9CB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42FBF70D-9C0B-E647-A827-E7B608F04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A2AB5B7C-146B-D446-9305-E3CAAF3B6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600B56D7-B341-3C49-ACC8-45E14E06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54204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1628A94-1532-5843-99E7-E95C2FBB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6D45F76A-4E80-CF48-AEB2-0177368C8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7C5C78C-EEC5-004B-B4EC-F74EA997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579B976B-1E2A-DC41-8E3F-64E3D942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7D0E5FB4-41ED-CC49-944A-FC9976DE4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38013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A4D3AC2-C463-FD42-A57C-1DF047A1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680693C8-D87E-204A-9B73-89F981684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F68834A-A5B1-0444-A074-66F56400F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3E7B6D1C-7042-6D4D-A745-F70FC5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A04BF398-D593-B44F-A34E-62E05D3E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8073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302D0D6-8C4F-0C45-9868-6BC0719F9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CD109D98-6B31-CF46-8B5F-2D9E43604E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1E20B7F3-E9DF-584F-A739-7CF9B0A2A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2B642EAC-57B1-344D-8074-70FE03D12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CC8C4270-C7A5-314B-8032-10807C10C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27C28921-4A4B-1C44-A57D-47692416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12511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A6B5EFC-C6B5-2D4B-8188-6ABF40E3C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97BD14CA-6611-C249-8F83-1D8AD6580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5B8E9FA2-D742-724F-AF2F-BFAE4C35D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1874E015-394D-FA42-BE56-1C0744566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="" xmlns:a16="http://schemas.microsoft.com/office/drawing/2014/main" id="{A1FD9A91-D3D0-1F4C-9436-64FAAF920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B9CF3F68-2026-5B4D-9D22-583608F6F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A787701C-7D00-834A-8936-6375B1B0A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B76F9B74-D6D2-3E4F-BE6B-1EC33B28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870036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F556364-696B-F940-8B27-26E707AE4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C4098820-E9D1-3C4D-A530-0638918A9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7EBD8EF9-BC4D-CA41-87C5-9BBC657E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2DBB36E6-DC26-8C4C-ADCE-AF063698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14539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="" xmlns:a16="http://schemas.microsoft.com/office/drawing/2014/main" id="{9D1616D7-6C8C-A346-B13C-904B4F0A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="" xmlns:a16="http://schemas.microsoft.com/office/drawing/2014/main" id="{625639DF-782D-844F-81E6-B4FABE48F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82F89EC0-697F-E54B-B779-713469BC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02034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3B498D7-792C-154A-854E-ECF794D64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ECC2D7F-9C10-434D-BA17-069EF2E05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8A1EC9D8-7408-AC49-BD3D-763F30BC8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F22E1B2B-18C8-FE47-9DC4-6BE5ADF53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F303B6A1-5932-C94B-83CA-E9B156116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A1564C50-D744-5A48-B235-2F0975FA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65312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E48D1FD-EFDE-A948-BB2B-C4BC1D6A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="" xmlns:a16="http://schemas.microsoft.com/office/drawing/2014/main" id="{8C5EDDEB-62B6-364B-8ABA-9DC4318AE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4FA4DFE0-5E9B-D945-A7E8-D55A20FE6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3F84B878-07B0-E142-B0D3-C57DD0AB7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1A3A652B-13A7-FE4B-AF05-33A7998A8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145371D6-D68A-0A4D-80BE-A31947D76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3482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="" xmlns:a16="http://schemas.microsoft.com/office/drawing/2014/main" id="{92E07E1F-C562-0847-94B7-D0570C9B9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99A44696-F24E-4B47-AD69-7E6A89278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35955D64-CA43-9743-AF0E-789A86F55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FD7D9-B827-A64C-83FA-566BDEF5E983}" type="datetimeFigureOut">
              <a:rPr lang="de-DE" smtClean="0"/>
              <a:pPr/>
              <a:t>17.11.2020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D9422C2F-4DED-4F41-A5D9-9E565EE0C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4694357-6491-874B-9BC7-9F3963137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C14C-98B7-4340-A0E0-1CDDF8EEA1F4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92795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E9C814BC-DBC7-4B42-BF74-B6354A60C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93" y="463550"/>
            <a:ext cx="6553200" cy="59309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34F4A915-34CC-2640-9F8D-EE22FDBF9D3C}"/>
              </a:ext>
            </a:extLst>
          </p:cNvPr>
          <p:cNvSpPr txBox="1"/>
          <p:nvPr/>
        </p:nvSpPr>
        <p:spPr>
          <a:xfrm>
            <a:off x="8419605" y="5355771"/>
            <a:ext cx="3111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smtClean="0"/>
              <a:t>Additional </a:t>
            </a:r>
            <a:r>
              <a:rPr lang="de-DE" sz="2400" dirty="0"/>
              <a:t>Figure </a:t>
            </a:r>
          </a:p>
        </p:txBody>
      </p:sp>
    </p:spTree>
    <p:extLst>
      <p:ext uri="{BB962C8B-B14F-4D97-AF65-F5344CB8AC3E}">
        <p14:creationId xmlns:p14="http://schemas.microsoft.com/office/powerpoint/2010/main" xmlns="" val="740070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Kirsten Thiele</dc:creator>
  <cp:lastModifiedBy>CS0221</cp:lastModifiedBy>
  <cp:revision>5</cp:revision>
  <dcterms:created xsi:type="dcterms:W3CDTF">2020-10-01T14:30:44Z</dcterms:created>
  <dcterms:modified xsi:type="dcterms:W3CDTF">2020-11-17T08:13:05Z</dcterms:modified>
</cp:coreProperties>
</file>