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785" r:id="rId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dical writer" initials="WM" lastIdx="8" clrIdx="0"/>
  <p:cmAuthor id="2" name="Rugina Ali" initials="RA" lastIdx="8" clrIdx="1"/>
  <p:cmAuthor id="3" name="Gemma Ryan" initials="GR" lastIdx="32" clrIdx="2">
    <p:extLst>
      <p:ext uri="{19B8F6BF-5375-455C-9EA6-DF929625EA0E}">
        <p15:presenceInfo xmlns:p15="http://schemas.microsoft.com/office/powerpoint/2012/main" userId="5bf9ae66a540cc6d" providerId="Windows Live"/>
      </p:ext>
    </p:extLst>
  </p:cmAuthor>
  <p:cmAuthor id="4" name="Mike Riley" initials="MR" lastIdx="27" clrIdx="3">
    <p:extLst>
      <p:ext uri="{19B8F6BF-5375-455C-9EA6-DF929625EA0E}">
        <p15:presenceInfo xmlns:p15="http://schemas.microsoft.com/office/powerpoint/2012/main" userId="S::Mike.Riley@bioscriptgroup.com::59bc66f5-62a4-4126-b38a-b040ac489028" providerId="AD"/>
      </p:ext>
    </p:extLst>
  </p:cmAuthor>
  <p:cmAuthor id="5" name="Mike Riley" initials="MR [2]" lastIdx="3" clrIdx="4">
    <p:extLst>
      <p:ext uri="{19B8F6BF-5375-455C-9EA6-DF929625EA0E}">
        <p15:presenceInfo xmlns:p15="http://schemas.microsoft.com/office/powerpoint/2012/main" userId="S::mike.riley@fortispharma.com::59bc66f5-62a4-4126-b38a-b040ac4890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0000"/>
    <a:srgbClr val="7030A0"/>
    <a:srgbClr val="C00000"/>
    <a:srgbClr val="002060"/>
    <a:srgbClr val="6899A0"/>
    <a:srgbClr val="C5E0B4"/>
    <a:srgbClr val="EB9932"/>
    <a:srgbClr val="F1414A"/>
    <a:srgbClr val="C96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C73AB-4918-4B54-8A02-CBEF6501BB0B}" v="13" dt="2022-03-07T10:46:58.0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Riley" userId="59bc66f5-62a4-4126-b38a-b040ac489028" providerId="ADAL" clId="{56DA9BD3-0737-4719-B29B-4576F8E67B64}"/>
    <pc:docChg chg="custSel modSld">
      <pc:chgData name="Mike Riley" userId="59bc66f5-62a4-4126-b38a-b040ac489028" providerId="ADAL" clId="{56DA9BD3-0737-4719-B29B-4576F8E67B64}" dt="2021-10-06T13:53:33.954" v="79" actId="20577"/>
      <pc:docMkLst>
        <pc:docMk/>
      </pc:docMkLst>
      <pc:sldChg chg="modSp mod">
        <pc:chgData name="Mike Riley" userId="59bc66f5-62a4-4126-b38a-b040ac489028" providerId="ADAL" clId="{56DA9BD3-0737-4719-B29B-4576F8E67B64}" dt="2021-10-06T13:53:33.954" v="79" actId="20577"/>
        <pc:sldMkLst>
          <pc:docMk/>
          <pc:sldMk cId="2936594379" sldId="789"/>
        </pc:sldMkLst>
        <pc:graphicFrameChg chg="mod modGraphic">
          <ac:chgData name="Mike Riley" userId="59bc66f5-62a4-4126-b38a-b040ac489028" providerId="ADAL" clId="{56DA9BD3-0737-4719-B29B-4576F8E67B64}" dt="2021-10-06T13:53:33.954" v="79" actId="20577"/>
          <ac:graphicFrameMkLst>
            <pc:docMk/>
            <pc:sldMk cId="2936594379" sldId="789"/>
            <ac:graphicFrameMk id="2" creationId="{2393D933-52BC-45D0-AC52-E7E685CCF9AA}"/>
          </ac:graphicFrameMkLst>
        </pc:graphicFrameChg>
      </pc:sldChg>
    </pc:docChg>
  </pc:docChgLst>
  <pc:docChgLst>
    <pc:chgData name="Mike Riley" userId="59bc66f5-62a4-4126-b38a-b040ac489028" providerId="ADAL" clId="{A47F6DC2-DFE0-4844-8C5D-2A6A9D035CB1}"/>
    <pc:docChg chg="undo redo custSel addSld delSld modSld">
      <pc:chgData name="Mike Riley" userId="59bc66f5-62a4-4126-b38a-b040ac489028" providerId="ADAL" clId="{A47F6DC2-DFE0-4844-8C5D-2A6A9D035CB1}" dt="2022-02-22T16:53:00.186" v="616" actId="12789"/>
      <pc:docMkLst>
        <pc:docMk/>
      </pc:docMkLst>
      <pc:sldChg chg="addSp delSp modSp mod addCm delCm modCm">
        <pc:chgData name="Mike Riley" userId="59bc66f5-62a4-4126-b38a-b040ac489028" providerId="ADAL" clId="{A47F6DC2-DFE0-4844-8C5D-2A6A9D035CB1}" dt="2022-02-22T16:26:07.596" v="520" actId="13926"/>
        <pc:sldMkLst>
          <pc:docMk/>
          <pc:sldMk cId="1637542375" sldId="258"/>
        </pc:sldMkLst>
        <pc:spChg chg="mod">
          <ac:chgData name="Mike Riley" userId="59bc66f5-62a4-4126-b38a-b040ac489028" providerId="ADAL" clId="{A47F6DC2-DFE0-4844-8C5D-2A6A9D035CB1}" dt="2022-02-22T16:15:54.174" v="429" actId="20577"/>
          <ac:spMkLst>
            <pc:docMk/>
            <pc:sldMk cId="1637542375" sldId="258"/>
            <ac:spMk id="5" creationId="{C75565EE-DF66-954C-8583-3F0CC7EE9FCD}"/>
          </ac:spMkLst>
        </pc:spChg>
        <pc:spChg chg="mod">
          <ac:chgData name="Mike Riley" userId="59bc66f5-62a4-4126-b38a-b040ac489028" providerId="ADAL" clId="{A47F6DC2-DFE0-4844-8C5D-2A6A9D035CB1}" dt="2022-02-22T16:26:03.946" v="519" actId="13926"/>
          <ac:spMkLst>
            <pc:docMk/>
            <pc:sldMk cId="1637542375" sldId="258"/>
            <ac:spMk id="11" creationId="{59FEF221-1AC3-42A0-93DA-40DD107E8DB3}"/>
          </ac:spMkLst>
        </pc:spChg>
        <pc:spChg chg="mod">
          <ac:chgData name="Mike Riley" userId="59bc66f5-62a4-4126-b38a-b040ac489028" providerId="ADAL" clId="{A47F6DC2-DFE0-4844-8C5D-2A6A9D035CB1}" dt="2022-02-22T16:25:12.323" v="513" actId="20577"/>
          <ac:spMkLst>
            <pc:docMk/>
            <pc:sldMk cId="1637542375" sldId="258"/>
            <ac:spMk id="14" creationId="{5B284167-FC6C-4E8F-982B-9BFB03B77EE7}"/>
          </ac:spMkLst>
        </pc:spChg>
        <pc:spChg chg="mod">
          <ac:chgData name="Mike Riley" userId="59bc66f5-62a4-4126-b38a-b040ac489028" providerId="ADAL" clId="{A47F6DC2-DFE0-4844-8C5D-2A6A9D035CB1}" dt="2022-02-22T16:25:29.937" v="516" actId="20577"/>
          <ac:spMkLst>
            <pc:docMk/>
            <pc:sldMk cId="1637542375" sldId="258"/>
            <ac:spMk id="38" creationId="{EE47BD7F-4D12-4F2E-8A8A-3DE18AE3DC8D}"/>
          </ac:spMkLst>
        </pc:spChg>
        <pc:spChg chg="mod">
          <ac:chgData name="Mike Riley" userId="59bc66f5-62a4-4126-b38a-b040ac489028" providerId="ADAL" clId="{A47F6DC2-DFE0-4844-8C5D-2A6A9D035CB1}" dt="2022-02-22T16:22:09.779" v="505" actId="554"/>
          <ac:spMkLst>
            <pc:docMk/>
            <pc:sldMk cId="1637542375" sldId="258"/>
            <ac:spMk id="48" creationId="{C0E9EEFA-8648-45B3-9CDC-19CE1984A29C}"/>
          </ac:spMkLst>
        </pc:spChg>
        <pc:spChg chg="add mod">
          <ac:chgData name="Mike Riley" userId="59bc66f5-62a4-4126-b38a-b040ac489028" providerId="ADAL" clId="{A47F6DC2-DFE0-4844-8C5D-2A6A9D035CB1}" dt="2022-02-22T16:26:07.596" v="520" actId="13926"/>
          <ac:spMkLst>
            <pc:docMk/>
            <pc:sldMk cId="1637542375" sldId="258"/>
            <ac:spMk id="59" creationId="{0DE25B8E-D3A5-4DB7-A2A2-6AB1C717CC87}"/>
          </ac:spMkLst>
        </pc:spChg>
        <pc:spChg chg="del mod">
          <ac:chgData name="Mike Riley" userId="59bc66f5-62a4-4126-b38a-b040ac489028" providerId="ADAL" clId="{A47F6DC2-DFE0-4844-8C5D-2A6A9D035CB1}" dt="2022-02-22T16:21:40.798" v="471" actId="21"/>
          <ac:spMkLst>
            <pc:docMk/>
            <pc:sldMk cId="1637542375" sldId="258"/>
            <ac:spMk id="62" creationId="{39C23EA6-6275-479C-9559-BFA689A17C01}"/>
          </ac:spMkLst>
        </pc:spChg>
        <pc:spChg chg="mod">
          <ac:chgData name="Mike Riley" userId="59bc66f5-62a4-4126-b38a-b040ac489028" providerId="ADAL" clId="{A47F6DC2-DFE0-4844-8C5D-2A6A9D035CB1}" dt="2022-02-22T16:22:07.337" v="503" actId="1036"/>
          <ac:spMkLst>
            <pc:docMk/>
            <pc:sldMk cId="1637542375" sldId="258"/>
            <ac:spMk id="68" creationId="{A507BF43-053C-4B7C-899B-5BC0D6FD899B}"/>
          </ac:spMkLst>
        </pc:spChg>
        <pc:spChg chg="mod">
          <ac:chgData name="Mike Riley" userId="59bc66f5-62a4-4126-b38a-b040ac489028" providerId="ADAL" clId="{A47F6DC2-DFE0-4844-8C5D-2A6A9D035CB1}" dt="2022-02-22T16:26:01.005" v="518" actId="13926"/>
          <ac:spMkLst>
            <pc:docMk/>
            <pc:sldMk cId="1637542375" sldId="258"/>
            <ac:spMk id="69" creationId="{62D9B97E-9D31-4EB7-AA19-2F5B1EA8F595}"/>
          </ac:spMkLst>
        </pc:spChg>
        <pc:cxnChg chg="mod">
          <ac:chgData name="Mike Riley" userId="59bc66f5-62a4-4126-b38a-b040ac489028" providerId="ADAL" clId="{A47F6DC2-DFE0-4844-8C5D-2A6A9D035CB1}" dt="2022-02-22T16:22:25.173" v="509" actId="555"/>
          <ac:cxnSpMkLst>
            <pc:docMk/>
            <pc:sldMk cId="1637542375" sldId="258"/>
            <ac:cxnSpMk id="24" creationId="{533CAEC4-2E4B-4E7B-B5BA-C4C16C6EB104}"/>
          </ac:cxnSpMkLst>
        </pc:cxnChg>
        <pc:cxnChg chg="mod">
          <ac:chgData name="Mike Riley" userId="59bc66f5-62a4-4126-b38a-b040ac489028" providerId="ADAL" clId="{A47F6DC2-DFE0-4844-8C5D-2A6A9D035CB1}" dt="2022-02-22T16:22:09.779" v="505" actId="554"/>
          <ac:cxnSpMkLst>
            <pc:docMk/>
            <pc:sldMk cId="1637542375" sldId="258"/>
            <ac:cxnSpMk id="50" creationId="{75879DE5-9969-4DB5-9AEA-964A0F5326C7}"/>
          </ac:cxnSpMkLst>
        </pc:cxnChg>
        <pc:cxnChg chg="mod">
          <ac:chgData name="Mike Riley" userId="59bc66f5-62a4-4126-b38a-b040ac489028" providerId="ADAL" clId="{A47F6DC2-DFE0-4844-8C5D-2A6A9D035CB1}" dt="2022-02-22T16:22:25.173" v="509" actId="555"/>
          <ac:cxnSpMkLst>
            <pc:docMk/>
            <pc:sldMk cId="1637542375" sldId="258"/>
            <ac:cxnSpMk id="53" creationId="{6525E971-49B7-4AC6-8A7E-3D0068F5F82B}"/>
          </ac:cxnSpMkLst>
        </pc:cxnChg>
        <pc:cxnChg chg="mod">
          <ac:chgData name="Mike Riley" userId="59bc66f5-62a4-4126-b38a-b040ac489028" providerId="ADAL" clId="{A47F6DC2-DFE0-4844-8C5D-2A6A9D035CB1}" dt="2022-02-22T16:22:35.338" v="510" actId="1036"/>
          <ac:cxnSpMkLst>
            <pc:docMk/>
            <pc:sldMk cId="1637542375" sldId="258"/>
            <ac:cxnSpMk id="63" creationId="{A7A4E1FC-BA60-48CD-82C7-2C51FABC2987}"/>
          </ac:cxnSpMkLst>
        </pc:cxnChg>
      </pc:sldChg>
      <pc:sldChg chg="modSp mod">
        <pc:chgData name="Mike Riley" userId="59bc66f5-62a4-4126-b38a-b040ac489028" providerId="ADAL" clId="{A47F6DC2-DFE0-4844-8C5D-2A6A9D035CB1}" dt="2022-02-22T16:15:28.049" v="428" actId="798"/>
        <pc:sldMkLst>
          <pc:docMk/>
          <pc:sldMk cId="266675642" sldId="261"/>
        </pc:sldMkLst>
        <pc:spChg chg="mod">
          <ac:chgData name="Mike Riley" userId="59bc66f5-62a4-4126-b38a-b040ac489028" providerId="ADAL" clId="{A47F6DC2-DFE0-4844-8C5D-2A6A9D035CB1}" dt="2022-02-22T15:48:30.112" v="402" actId="20577"/>
          <ac:spMkLst>
            <pc:docMk/>
            <pc:sldMk cId="266675642" sldId="261"/>
            <ac:spMk id="6" creationId="{1DA654DC-E411-8440-AB8E-35629FA99E0C}"/>
          </ac:spMkLst>
        </pc:spChg>
        <pc:graphicFrameChg chg="mod modGraphic">
          <ac:chgData name="Mike Riley" userId="59bc66f5-62a4-4126-b38a-b040ac489028" providerId="ADAL" clId="{A47F6DC2-DFE0-4844-8C5D-2A6A9D035CB1}" dt="2022-02-22T16:15:28.049" v="428" actId="798"/>
          <ac:graphicFrameMkLst>
            <pc:docMk/>
            <pc:sldMk cId="266675642" sldId="261"/>
            <ac:graphicFrameMk id="3" creationId="{558E8777-0B8F-1341-B5F0-ACFFBB5F2FB8}"/>
          </ac:graphicFrameMkLst>
        </pc:graphicFrameChg>
      </pc:sldChg>
      <pc:sldChg chg="addSp delSp modSp mod">
        <pc:chgData name="Mike Riley" userId="59bc66f5-62a4-4126-b38a-b040ac489028" providerId="ADAL" clId="{A47F6DC2-DFE0-4844-8C5D-2A6A9D035CB1}" dt="2022-02-22T16:53:00.186" v="616" actId="12789"/>
        <pc:sldMkLst>
          <pc:docMk/>
          <pc:sldMk cId="2886642883" sldId="787"/>
        </pc:sldMkLst>
        <pc:spChg chg="mod">
          <ac:chgData name="Mike Riley" userId="59bc66f5-62a4-4126-b38a-b040ac489028" providerId="ADAL" clId="{A47F6DC2-DFE0-4844-8C5D-2A6A9D035CB1}" dt="2022-02-22T16:49:00.824" v="590" actId="14100"/>
          <ac:spMkLst>
            <pc:docMk/>
            <pc:sldMk cId="2886642883" sldId="787"/>
            <ac:spMk id="35" creationId="{84741611-6BC8-46CE-A763-3A58B714FB73}"/>
          </ac:spMkLst>
        </pc:spChg>
        <pc:spChg chg="mod">
          <ac:chgData name="Mike Riley" userId="59bc66f5-62a4-4126-b38a-b040ac489028" providerId="ADAL" clId="{A47F6DC2-DFE0-4844-8C5D-2A6A9D035CB1}" dt="2022-02-22T16:47:30.737" v="565" actId="14100"/>
          <ac:spMkLst>
            <pc:docMk/>
            <pc:sldMk cId="2886642883" sldId="787"/>
            <ac:spMk id="36" creationId="{324A485A-43E0-43D5-B4D3-74981A8F7D37}"/>
          </ac:spMkLst>
        </pc:spChg>
        <pc:spChg chg="mod">
          <ac:chgData name="Mike Riley" userId="59bc66f5-62a4-4126-b38a-b040ac489028" providerId="ADAL" clId="{A47F6DC2-DFE0-4844-8C5D-2A6A9D035CB1}" dt="2022-02-22T16:47:58.864" v="575" actId="14100"/>
          <ac:spMkLst>
            <pc:docMk/>
            <pc:sldMk cId="2886642883" sldId="787"/>
            <ac:spMk id="49" creationId="{7946258A-4460-4511-8B6D-0215D32B31BD}"/>
          </ac:spMkLst>
        </pc:spChg>
        <pc:spChg chg="add del">
          <ac:chgData name="Mike Riley" userId="59bc66f5-62a4-4126-b38a-b040ac489028" providerId="ADAL" clId="{A47F6DC2-DFE0-4844-8C5D-2A6A9D035CB1}" dt="2022-02-22T16:39:20.026" v="526" actId="22"/>
          <ac:spMkLst>
            <pc:docMk/>
            <pc:sldMk cId="2886642883" sldId="787"/>
            <ac:spMk id="60" creationId="{4C9D3D75-DCF6-4129-B655-437B43F5AB5C}"/>
          </ac:spMkLst>
        </pc:spChg>
        <pc:spChg chg="mod">
          <ac:chgData name="Mike Riley" userId="59bc66f5-62a4-4126-b38a-b040ac489028" providerId="ADAL" clId="{A47F6DC2-DFE0-4844-8C5D-2A6A9D035CB1}" dt="2022-02-22T16:48:34.910" v="587" actId="1038"/>
          <ac:spMkLst>
            <pc:docMk/>
            <pc:sldMk cId="2886642883" sldId="787"/>
            <ac:spMk id="65" creationId="{954B2801-1B25-4443-8976-EA3517719A62}"/>
          </ac:spMkLst>
        </pc:spChg>
        <pc:spChg chg="mod">
          <ac:chgData name="Mike Riley" userId="59bc66f5-62a4-4126-b38a-b040ac489028" providerId="ADAL" clId="{A47F6DC2-DFE0-4844-8C5D-2A6A9D035CB1}" dt="2022-02-22T16:31:51.673" v="524" actId="20577"/>
          <ac:spMkLst>
            <pc:docMk/>
            <pc:sldMk cId="2886642883" sldId="787"/>
            <ac:spMk id="66" creationId="{AE820891-E144-D942-842B-A4DE300E045B}"/>
          </ac:spMkLst>
        </pc:spChg>
        <pc:spChg chg="mod">
          <ac:chgData name="Mike Riley" userId="59bc66f5-62a4-4126-b38a-b040ac489028" providerId="ADAL" clId="{A47F6DC2-DFE0-4844-8C5D-2A6A9D035CB1}" dt="2022-02-22T16:52:19.185" v="612" actId="12789"/>
          <ac:spMkLst>
            <pc:docMk/>
            <pc:sldMk cId="2886642883" sldId="787"/>
            <ac:spMk id="76" creationId="{4C79B0E9-8FD1-FB4D-9267-4DA48F1E6438}"/>
          </ac:spMkLst>
        </pc:spChg>
        <pc:spChg chg="mod">
          <ac:chgData name="Mike Riley" userId="59bc66f5-62a4-4126-b38a-b040ac489028" providerId="ADAL" clId="{A47F6DC2-DFE0-4844-8C5D-2A6A9D035CB1}" dt="2022-02-22T16:53:00.186" v="616" actId="12789"/>
          <ac:spMkLst>
            <pc:docMk/>
            <pc:sldMk cId="2886642883" sldId="787"/>
            <ac:spMk id="78" creationId="{03C84F03-87ED-924C-ACE5-5C9C0538D2CD}"/>
          </ac:spMkLst>
        </pc:spChg>
        <pc:spChg chg="mod">
          <ac:chgData name="Mike Riley" userId="59bc66f5-62a4-4126-b38a-b040ac489028" providerId="ADAL" clId="{A47F6DC2-DFE0-4844-8C5D-2A6A9D035CB1}" dt="2022-02-22T16:52:41.268" v="614" actId="554"/>
          <ac:spMkLst>
            <pc:docMk/>
            <pc:sldMk cId="2886642883" sldId="787"/>
            <ac:spMk id="80" creationId="{F822286A-BFEA-8842-872E-6D922EF4D429}"/>
          </ac:spMkLst>
        </pc:spChg>
        <pc:spChg chg="mod">
          <ac:chgData name="Mike Riley" userId="59bc66f5-62a4-4126-b38a-b040ac489028" providerId="ADAL" clId="{A47F6DC2-DFE0-4844-8C5D-2A6A9D035CB1}" dt="2022-02-22T16:53:00.186" v="616" actId="12789"/>
          <ac:spMkLst>
            <pc:docMk/>
            <pc:sldMk cId="2886642883" sldId="787"/>
            <ac:spMk id="82" creationId="{FA2D3A38-D387-A348-946E-0023488AC335}"/>
          </ac:spMkLst>
        </pc:spChg>
        <pc:spChg chg="mod">
          <ac:chgData name="Mike Riley" userId="59bc66f5-62a4-4126-b38a-b040ac489028" providerId="ADAL" clId="{A47F6DC2-DFE0-4844-8C5D-2A6A9D035CB1}" dt="2022-02-22T16:52:41.268" v="614" actId="554"/>
          <ac:spMkLst>
            <pc:docMk/>
            <pc:sldMk cId="2886642883" sldId="787"/>
            <ac:spMk id="84" creationId="{24ACBDBA-5FEB-454D-BF82-AED4AF3EC9B6}"/>
          </ac:spMkLst>
        </pc:spChg>
        <pc:graphicFrameChg chg="add del mod modGraphic">
          <ac:chgData name="Mike Riley" userId="59bc66f5-62a4-4126-b38a-b040ac489028" providerId="ADAL" clId="{A47F6DC2-DFE0-4844-8C5D-2A6A9D035CB1}" dt="2022-02-22T16:44:31.762" v="555" actId="478"/>
          <ac:graphicFrameMkLst>
            <pc:docMk/>
            <pc:sldMk cId="2886642883" sldId="787"/>
            <ac:graphicFrameMk id="62" creationId="{0D30F99D-D2D4-4DD4-A422-A058F6E59003}"/>
          </ac:graphicFrameMkLst>
        </pc:graphicFrameChg>
        <pc:picChg chg="mod">
          <ac:chgData name="Mike Riley" userId="59bc66f5-62a4-4126-b38a-b040ac489028" providerId="ADAL" clId="{A47F6DC2-DFE0-4844-8C5D-2A6A9D035CB1}" dt="2022-02-22T16:51:48.091" v="608" actId="554"/>
          <ac:picMkLst>
            <pc:docMk/>
            <pc:sldMk cId="2886642883" sldId="787"/>
            <ac:picMk id="74" creationId="{092D8743-D5A9-C945-AF2C-0B2539650736}"/>
          </ac:picMkLst>
        </pc:picChg>
        <pc:picChg chg="mod">
          <ac:chgData name="Mike Riley" userId="59bc66f5-62a4-4126-b38a-b040ac489028" providerId="ADAL" clId="{A47F6DC2-DFE0-4844-8C5D-2A6A9D035CB1}" dt="2022-02-22T16:50:35.715" v="600" actId="555"/>
          <ac:picMkLst>
            <pc:docMk/>
            <pc:sldMk cId="2886642883" sldId="787"/>
            <ac:picMk id="77" creationId="{523429F4-E034-2E44-9C8E-C4DFD200D278}"/>
          </ac:picMkLst>
        </pc:picChg>
        <pc:picChg chg="mod">
          <ac:chgData name="Mike Riley" userId="59bc66f5-62a4-4126-b38a-b040ac489028" providerId="ADAL" clId="{A47F6DC2-DFE0-4844-8C5D-2A6A9D035CB1}" dt="2022-02-22T16:51:48.091" v="608" actId="554"/>
          <ac:picMkLst>
            <pc:docMk/>
            <pc:sldMk cId="2886642883" sldId="787"/>
            <ac:picMk id="79" creationId="{A0CCF014-C809-A545-A1A3-10ABCAECF7D2}"/>
          </ac:picMkLst>
        </pc:picChg>
        <pc:picChg chg="mod">
          <ac:chgData name="Mike Riley" userId="59bc66f5-62a4-4126-b38a-b040ac489028" providerId="ADAL" clId="{A47F6DC2-DFE0-4844-8C5D-2A6A9D035CB1}" dt="2022-02-22T16:50:35.715" v="600" actId="555"/>
          <ac:picMkLst>
            <pc:docMk/>
            <pc:sldMk cId="2886642883" sldId="787"/>
            <ac:picMk id="81" creationId="{8B2CC257-8DA3-504A-A09C-6FCAABAE977D}"/>
          </ac:picMkLst>
        </pc:picChg>
        <pc:picChg chg="mod">
          <ac:chgData name="Mike Riley" userId="59bc66f5-62a4-4126-b38a-b040ac489028" providerId="ADAL" clId="{A47F6DC2-DFE0-4844-8C5D-2A6A9D035CB1}" dt="2022-02-22T16:51:48.091" v="608" actId="554"/>
          <ac:picMkLst>
            <pc:docMk/>
            <pc:sldMk cId="2886642883" sldId="787"/>
            <ac:picMk id="83" creationId="{F168C389-DF37-EE49-ADCA-439B89890037}"/>
          </ac:picMkLst>
        </pc:picChg>
        <pc:cxnChg chg="mod">
          <ac:chgData name="Mike Riley" userId="59bc66f5-62a4-4126-b38a-b040ac489028" providerId="ADAL" clId="{A47F6DC2-DFE0-4844-8C5D-2A6A9D035CB1}" dt="2022-02-22T16:49:00.824" v="590" actId="14100"/>
          <ac:cxnSpMkLst>
            <pc:docMk/>
            <pc:sldMk cId="2886642883" sldId="787"/>
            <ac:cxnSpMk id="34" creationId="{5687444B-6113-4849-8912-E3E528542DD1}"/>
          </ac:cxnSpMkLst>
        </pc:cxnChg>
      </pc:sldChg>
      <pc:sldChg chg="modSp add del mod">
        <pc:chgData name="Mike Riley" userId="59bc66f5-62a4-4126-b38a-b040ac489028" providerId="ADAL" clId="{A47F6DC2-DFE0-4844-8C5D-2A6A9D035CB1}" dt="2022-02-21T15:25:44.669" v="99" actId="47"/>
        <pc:sldMkLst>
          <pc:docMk/>
          <pc:sldMk cId="3531251246" sldId="791"/>
        </pc:sldMkLst>
        <pc:spChg chg="mod">
          <ac:chgData name="Mike Riley" userId="59bc66f5-62a4-4126-b38a-b040ac489028" providerId="ADAL" clId="{A47F6DC2-DFE0-4844-8C5D-2A6A9D035CB1}" dt="2022-02-21T15:21:25.996" v="8" actId="20577"/>
          <ac:spMkLst>
            <pc:docMk/>
            <pc:sldMk cId="3531251246" sldId="791"/>
            <ac:spMk id="6" creationId="{1DA654DC-E411-8440-AB8E-35629FA99E0C}"/>
          </ac:spMkLst>
        </pc:spChg>
      </pc:sldChg>
    </pc:docChg>
  </pc:docChgLst>
  <pc:docChgLst>
    <pc:chgData name="Mike Riley" userId="59bc66f5-62a4-4126-b38a-b040ac489028" providerId="ADAL" clId="{F9C04E0E-1481-4F00-BD3D-89265C513563}"/>
    <pc:docChg chg="undo redo custSel modSld">
      <pc:chgData name="Mike Riley" userId="59bc66f5-62a4-4126-b38a-b040ac489028" providerId="ADAL" clId="{F9C04E0E-1481-4F00-BD3D-89265C513563}" dt="2021-09-28T13:57:59.022" v="90" actId="947"/>
      <pc:docMkLst>
        <pc:docMk/>
      </pc:docMkLst>
      <pc:sldChg chg="delCm">
        <pc:chgData name="Mike Riley" userId="59bc66f5-62a4-4126-b38a-b040ac489028" providerId="ADAL" clId="{F9C04E0E-1481-4F00-BD3D-89265C513563}" dt="2021-09-28T13:22:18.792" v="0" actId="1592"/>
        <pc:sldMkLst>
          <pc:docMk/>
          <pc:sldMk cId="266675642" sldId="261"/>
        </pc:sldMkLst>
      </pc:sldChg>
      <pc:sldChg chg="addSp delSp modSp mod delCm">
        <pc:chgData name="Mike Riley" userId="59bc66f5-62a4-4126-b38a-b040ac489028" providerId="ADAL" clId="{F9C04E0E-1481-4F00-BD3D-89265C513563}" dt="2021-09-28T13:36:19.512" v="35" actId="1076"/>
        <pc:sldMkLst>
          <pc:docMk/>
          <pc:sldMk cId="3887958834" sldId="263"/>
        </pc:sldMkLst>
        <pc:picChg chg="del mod">
          <ac:chgData name="Mike Riley" userId="59bc66f5-62a4-4126-b38a-b040ac489028" providerId="ADAL" clId="{F9C04E0E-1481-4F00-BD3D-89265C513563}" dt="2021-09-28T13:36:05.036" v="27" actId="21"/>
          <ac:picMkLst>
            <pc:docMk/>
            <pc:sldMk cId="3887958834" sldId="263"/>
            <ac:picMk id="2" creationId="{E975EA42-75C2-41F6-8B40-33BF2DE06C35}"/>
          </ac:picMkLst>
        </pc:picChg>
        <pc:picChg chg="add del mod">
          <ac:chgData name="Mike Riley" userId="59bc66f5-62a4-4126-b38a-b040ac489028" providerId="ADAL" clId="{F9C04E0E-1481-4F00-BD3D-89265C513563}" dt="2021-09-28T13:36:14.306" v="32" actId="478"/>
          <ac:picMkLst>
            <pc:docMk/>
            <pc:sldMk cId="3887958834" sldId="263"/>
            <ac:picMk id="6" creationId="{ABAD79F3-BC15-4424-96A1-0F0021681004}"/>
          </ac:picMkLst>
        </pc:picChg>
        <pc:picChg chg="add del mod">
          <ac:chgData name="Mike Riley" userId="59bc66f5-62a4-4126-b38a-b040ac489028" providerId="ADAL" clId="{F9C04E0E-1481-4F00-BD3D-89265C513563}" dt="2021-09-28T13:36:19.512" v="35" actId="1076"/>
          <ac:picMkLst>
            <pc:docMk/>
            <pc:sldMk cId="3887958834" sldId="263"/>
            <ac:picMk id="20" creationId="{8FF2A563-7974-48C2-990D-4347A132BDC7}"/>
          </ac:picMkLst>
        </pc:picChg>
      </pc:sldChg>
      <pc:sldChg chg="addCm delCm">
        <pc:chgData name="Mike Riley" userId="59bc66f5-62a4-4126-b38a-b040ac489028" providerId="ADAL" clId="{F9C04E0E-1481-4F00-BD3D-89265C513563}" dt="2021-09-28T13:23:54.640" v="13" actId="1592"/>
        <pc:sldMkLst>
          <pc:docMk/>
          <pc:sldMk cId="868750805" sldId="266"/>
        </pc:sldMkLst>
      </pc:sldChg>
      <pc:sldChg chg="delSp modSp mod delCm">
        <pc:chgData name="Mike Riley" userId="59bc66f5-62a4-4126-b38a-b040ac489028" providerId="ADAL" clId="{F9C04E0E-1481-4F00-BD3D-89265C513563}" dt="2021-09-28T13:57:59.022" v="90" actId="947"/>
        <pc:sldMkLst>
          <pc:docMk/>
          <pc:sldMk cId="490630463" sldId="788"/>
        </pc:sldMkLst>
        <pc:spChg chg="mod">
          <ac:chgData name="Mike Riley" userId="59bc66f5-62a4-4126-b38a-b040ac489028" providerId="ADAL" clId="{F9C04E0E-1481-4F00-BD3D-89265C513563}" dt="2021-09-28T13:54:32.743" v="63" actId="1038"/>
          <ac:spMkLst>
            <pc:docMk/>
            <pc:sldMk cId="490630463" sldId="788"/>
            <ac:spMk id="54" creationId="{EF345C51-F832-47AE-8B07-741F92D587D4}"/>
          </ac:spMkLst>
        </pc:spChg>
        <pc:spChg chg="mod">
          <ac:chgData name="Mike Riley" userId="59bc66f5-62a4-4126-b38a-b040ac489028" providerId="ADAL" clId="{F9C04E0E-1481-4F00-BD3D-89265C513563}" dt="2021-09-28T13:57:59.022" v="90" actId="947"/>
          <ac:spMkLst>
            <pc:docMk/>
            <pc:sldMk cId="490630463" sldId="788"/>
            <ac:spMk id="70" creationId="{A15F467E-A6FB-F545-95B7-50DBBFAA30AF}"/>
          </ac:spMkLst>
        </pc:spChg>
        <pc:spChg chg="mod">
          <ac:chgData name="Mike Riley" userId="59bc66f5-62a4-4126-b38a-b040ac489028" providerId="ADAL" clId="{F9C04E0E-1481-4F00-BD3D-89265C513563}" dt="2021-09-28T13:57:08.894" v="89" actId="947"/>
          <ac:spMkLst>
            <pc:docMk/>
            <pc:sldMk cId="490630463" sldId="788"/>
            <ac:spMk id="72" creationId="{C318F7F8-7884-FC4A-A28F-E1A09396AA72}"/>
          </ac:spMkLst>
        </pc:spChg>
        <pc:spChg chg="mod">
          <ac:chgData name="Mike Riley" userId="59bc66f5-62a4-4126-b38a-b040ac489028" providerId="ADAL" clId="{F9C04E0E-1481-4F00-BD3D-89265C513563}" dt="2021-09-28T13:56:58.216" v="88" actId="947"/>
          <ac:spMkLst>
            <pc:docMk/>
            <pc:sldMk cId="490630463" sldId="788"/>
            <ac:spMk id="77" creationId="{E2093036-0F9E-0A44-A704-A7CC2390FB79}"/>
          </ac:spMkLst>
        </pc:spChg>
        <pc:spChg chg="mod">
          <ac:chgData name="Mike Riley" userId="59bc66f5-62a4-4126-b38a-b040ac489028" providerId="ADAL" clId="{F9C04E0E-1481-4F00-BD3D-89265C513563}" dt="2021-09-28T13:56:23.099" v="74" actId="21"/>
          <ac:spMkLst>
            <pc:docMk/>
            <pc:sldMk cId="490630463" sldId="788"/>
            <ac:spMk id="82" creationId="{B7EBD979-64FB-474D-8BD8-CEFB3F077938}"/>
          </ac:spMkLst>
        </pc:spChg>
        <pc:spChg chg="del mod">
          <ac:chgData name="Mike Riley" userId="59bc66f5-62a4-4126-b38a-b040ac489028" providerId="ADAL" clId="{F9C04E0E-1481-4F00-BD3D-89265C513563}" dt="2021-09-28T13:55:30.862" v="70"/>
          <ac:spMkLst>
            <pc:docMk/>
            <pc:sldMk cId="490630463" sldId="788"/>
            <ac:spMk id="85" creationId="{0EA50611-A2AF-1E40-8020-C4A6675284F4}"/>
          </ac:spMkLst>
        </pc:spChg>
      </pc:sldChg>
      <pc:sldChg chg="delCm">
        <pc:chgData name="Mike Riley" userId="59bc66f5-62a4-4126-b38a-b040ac489028" providerId="ADAL" clId="{F9C04E0E-1481-4F00-BD3D-89265C513563}" dt="2021-09-28T13:27:21.772" v="22" actId="1592"/>
        <pc:sldMkLst>
          <pc:docMk/>
          <pc:sldMk cId="1253322325" sldId="790"/>
        </pc:sldMkLst>
      </pc:sldChg>
    </pc:docChg>
  </pc:docChgLst>
  <pc:docChgLst>
    <pc:chgData name="Mike Riley" userId="59bc66f5-62a4-4126-b38a-b040ac489028" providerId="ADAL" clId="{41FEBD0F-D401-45FE-BA49-E86DFDAEEF2A}"/>
    <pc:docChg chg="undo custSel modSld sldOrd">
      <pc:chgData name="Mike Riley" userId="59bc66f5-62a4-4126-b38a-b040ac489028" providerId="ADAL" clId="{41FEBD0F-D401-45FE-BA49-E86DFDAEEF2A}" dt="2022-02-28T15:08:47.222" v="18" actId="400"/>
      <pc:docMkLst>
        <pc:docMk/>
      </pc:docMkLst>
      <pc:sldChg chg="modSp mod">
        <pc:chgData name="Mike Riley" userId="59bc66f5-62a4-4126-b38a-b040ac489028" providerId="ADAL" clId="{41FEBD0F-D401-45FE-BA49-E86DFDAEEF2A}" dt="2022-02-28T15:08:39.516" v="16" actId="400"/>
        <pc:sldMkLst>
          <pc:docMk/>
          <pc:sldMk cId="3064213432" sldId="784"/>
        </pc:sldMkLst>
        <pc:spChg chg="mod">
          <ac:chgData name="Mike Riley" userId="59bc66f5-62a4-4126-b38a-b040ac489028" providerId="ADAL" clId="{41FEBD0F-D401-45FE-BA49-E86DFDAEEF2A}" dt="2022-02-28T15:08:39.516" v="16" actId="400"/>
          <ac:spMkLst>
            <pc:docMk/>
            <pc:sldMk cId="3064213432" sldId="784"/>
            <ac:spMk id="40" creationId="{38BCE239-7DB4-4B4C-B6E5-5FA2421D4FF7}"/>
          </ac:spMkLst>
        </pc:spChg>
        <pc:spChg chg="mod">
          <ac:chgData name="Mike Riley" userId="59bc66f5-62a4-4126-b38a-b040ac489028" providerId="ADAL" clId="{41FEBD0F-D401-45FE-BA49-E86DFDAEEF2A}" dt="2022-02-28T15:00:08.015" v="6" actId="20577"/>
          <ac:spMkLst>
            <pc:docMk/>
            <pc:sldMk cId="3064213432" sldId="784"/>
            <ac:spMk id="48" creationId="{5AA4B835-074B-4999-BBE1-A70DF385774C}"/>
          </ac:spMkLst>
        </pc:spChg>
      </pc:sldChg>
      <pc:sldChg chg="modSp mod ord">
        <pc:chgData name="Mike Riley" userId="59bc66f5-62a4-4126-b38a-b040ac489028" providerId="ADAL" clId="{41FEBD0F-D401-45FE-BA49-E86DFDAEEF2A}" dt="2022-02-28T15:05:22.972" v="14" actId="207"/>
        <pc:sldMkLst>
          <pc:docMk/>
          <pc:sldMk cId="2886642883" sldId="787"/>
        </pc:sldMkLst>
        <pc:spChg chg="mod">
          <ac:chgData name="Mike Riley" userId="59bc66f5-62a4-4126-b38a-b040ac489028" providerId="ADAL" clId="{41FEBD0F-D401-45FE-BA49-E86DFDAEEF2A}" dt="2022-02-28T15:05:22.972" v="14" actId="207"/>
          <ac:spMkLst>
            <pc:docMk/>
            <pc:sldMk cId="2886642883" sldId="787"/>
            <ac:spMk id="2" creationId="{3F93DB31-7383-407C-B338-9A3CA19C04F6}"/>
          </ac:spMkLst>
        </pc:spChg>
        <pc:spChg chg="mod">
          <ac:chgData name="Mike Riley" userId="59bc66f5-62a4-4126-b38a-b040ac489028" providerId="ADAL" clId="{41FEBD0F-D401-45FE-BA49-E86DFDAEEF2A}" dt="2022-02-28T15:00:08.639" v="9" actId="20577"/>
          <ac:spMkLst>
            <pc:docMk/>
            <pc:sldMk cId="2886642883" sldId="787"/>
            <ac:spMk id="48" creationId="{5AA4B835-074B-4999-BBE1-A70DF385774C}"/>
          </ac:spMkLst>
        </pc:spChg>
      </pc:sldChg>
      <pc:sldChg chg="modSp mod">
        <pc:chgData name="Mike Riley" userId="59bc66f5-62a4-4126-b38a-b040ac489028" providerId="ADAL" clId="{41FEBD0F-D401-45FE-BA49-E86DFDAEEF2A}" dt="2022-02-28T15:00:08.466" v="8" actId="20577"/>
        <pc:sldMkLst>
          <pc:docMk/>
          <pc:sldMk cId="490630463" sldId="788"/>
        </pc:sldMkLst>
        <pc:spChg chg="mod">
          <ac:chgData name="Mike Riley" userId="59bc66f5-62a4-4126-b38a-b040ac489028" providerId="ADAL" clId="{41FEBD0F-D401-45FE-BA49-E86DFDAEEF2A}" dt="2022-02-28T15:00:08.466" v="8" actId="20577"/>
          <ac:spMkLst>
            <pc:docMk/>
            <pc:sldMk cId="490630463" sldId="788"/>
            <ac:spMk id="48" creationId="{5AA4B835-074B-4999-BBE1-A70DF385774C}"/>
          </ac:spMkLst>
        </pc:spChg>
      </pc:sldChg>
      <pc:sldChg chg="modSp mod">
        <pc:chgData name="Mike Riley" userId="59bc66f5-62a4-4126-b38a-b040ac489028" providerId="ADAL" clId="{41FEBD0F-D401-45FE-BA49-E86DFDAEEF2A}" dt="2022-02-28T15:08:47.222" v="18" actId="400"/>
        <pc:sldMkLst>
          <pc:docMk/>
          <pc:sldMk cId="1253322325" sldId="790"/>
        </pc:sldMkLst>
        <pc:spChg chg="mod">
          <ac:chgData name="Mike Riley" userId="59bc66f5-62a4-4126-b38a-b040ac489028" providerId="ADAL" clId="{41FEBD0F-D401-45FE-BA49-E86DFDAEEF2A}" dt="2022-02-28T15:00:08.294" v="7" actId="20577"/>
          <ac:spMkLst>
            <pc:docMk/>
            <pc:sldMk cId="1253322325" sldId="790"/>
            <ac:spMk id="48" creationId="{5AA4B835-074B-4999-BBE1-A70DF385774C}"/>
          </ac:spMkLst>
        </pc:spChg>
        <pc:spChg chg="mod">
          <ac:chgData name="Mike Riley" userId="59bc66f5-62a4-4126-b38a-b040ac489028" providerId="ADAL" clId="{41FEBD0F-D401-45FE-BA49-E86DFDAEEF2A}" dt="2022-02-28T15:08:47.222" v="18" actId="400"/>
          <ac:spMkLst>
            <pc:docMk/>
            <pc:sldMk cId="1253322325" sldId="790"/>
            <ac:spMk id="123" creationId="{E5046BE7-EE29-4647-9726-5B8FC2C56560}"/>
          </ac:spMkLst>
        </pc:spChg>
      </pc:sldChg>
    </pc:docChg>
  </pc:docChgLst>
  <pc:docChgLst>
    <pc:chgData name="Mike Riley" userId="59bc66f5-62a4-4126-b38a-b040ac489028" providerId="ADAL" clId="{532C73AB-4918-4B54-8A02-CBEF6501BB0B}"/>
    <pc:docChg chg="undo redo custSel addSld delSld modSld">
      <pc:chgData name="Mike Riley" userId="59bc66f5-62a4-4126-b38a-b040ac489028" providerId="ADAL" clId="{532C73AB-4918-4B54-8A02-CBEF6501BB0B}" dt="2022-03-07T10:55:30.152" v="466" actId="13926"/>
      <pc:docMkLst>
        <pc:docMk/>
      </pc:docMkLst>
      <pc:sldChg chg="modSp mod">
        <pc:chgData name="Mike Riley" userId="59bc66f5-62a4-4126-b38a-b040ac489028" providerId="ADAL" clId="{532C73AB-4918-4B54-8A02-CBEF6501BB0B}" dt="2022-03-07T10:26:19.467" v="62" actId="13926"/>
        <pc:sldMkLst>
          <pc:docMk/>
          <pc:sldMk cId="1637542375" sldId="258"/>
        </pc:sldMkLst>
        <pc:spChg chg="mod">
          <ac:chgData name="Mike Riley" userId="59bc66f5-62a4-4126-b38a-b040ac489028" providerId="ADAL" clId="{532C73AB-4918-4B54-8A02-CBEF6501BB0B}" dt="2022-03-07T10:26:19.467" v="62" actId="13926"/>
          <ac:spMkLst>
            <pc:docMk/>
            <pc:sldMk cId="1637542375" sldId="258"/>
            <ac:spMk id="5" creationId="{C75565EE-DF66-954C-8583-3F0CC7EE9FCD}"/>
          </ac:spMkLst>
        </pc:spChg>
        <pc:spChg chg="mod">
          <ac:chgData name="Mike Riley" userId="59bc66f5-62a4-4126-b38a-b040ac489028" providerId="ADAL" clId="{532C73AB-4918-4B54-8A02-CBEF6501BB0B}" dt="2022-03-07T10:26:13.157" v="61" actId="13926"/>
          <ac:spMkLst>
            <pc:docMk/>
            <pc:sldMk cId="1637542375" sldId="258"/>
            <ac:spMk id="59" creationId="{0DE25B8E-D3A5-4DB7-A2A2-6AB1C717CC87}"/>
          </ac:spMkLst>
        </pc:spChg>
        <pc:spChg chg="mod">
          <ac:chgData name="Mike Riley" userId="59bc66f5-62a4-4126-b38a-b040ac489028" providerId="ADAL" clId="{532C73AB-4918-4B54-8A02-CBEF6501BB0B}" dt="2022-03-07T10:26:13.157" v="61" actId="13926"/>
          <ac:spMkLst>
            <pc:docMk/>
            <pc:sldMk cId="1637542375" sldId="258"/>
            <ac:spMk id="69" creationId="{62D9B97E-9D31-4EB7-AA19-2F5B1EA8F595}"/>
          </ac:spMkLst>
        </pc:spChg>
      </pc:sldChg>
      <pc:sldChg chg="modSp mod">
        <pc:chgData name="Mike Riley" userId="59bc66f5-62a4-4126-b38a-b040ac489028" providerId="ADAL" clId="{532C73AB-4918-4B54-8A02-CBEF6501BB0B}" dt="2022-03-07T10:55:30.152" v="466" actId="13926"/>
        <pc:sldMkLst>
          <pc:docMk/>
          <pc:sldMk cId="266675642" sldId="261"/>
        </pc:sldMkLst>
        <pc:spChg chg="mod">
          <ac:chgData name="Mike Riley" userId="59bc66f5-62a4-4126-b38a-b040ac489028" providerId="ADAL" clId="{532C73AB-4918-4B54-8A02-CBEF6501BB0B}" dt="2022-03-07T10:25:16.937" v="55" actId="13926"/>
          <ac:spMkLst>
            <pc:docMk/>
            <pc:sldMk cId="266675642" sldId="261"/>
            <ac:spMk id="6" creationId="{1DA654DC-E411-8440-AB8E-35629FA99E0C}"/>
          </ac:spMkLst>
        </pc:spChg>
        <pc:graphicFrameChg chg="mod modGraphic">
          <ac:chgData name="Mike Riley" userId="59bc66f5-62a4-4126-b38a-b040ac489028" providerId="ADAL" clId="{532C73AB-4918-4B54-8A02-CBEF6501BB0B}" dt="2022-03-07T10:55:30.152" v="466" actId="13926"/>
          <ac:graphicFrameMkLst>
            <pc:docMk/>
            <pc:sldMk cId="266675642" sldId="261"/>
            <ac:graphicFrameMk id="3" creationId="{558E8777-0B8F-1341-B5F0-ACFFBB5F2FB8}"/>
          </ac:graphicFrameMkLst>
        </pc:graphicFrameChg>
      </pc:sldChg>
      <pc:sldChg chg="addSp modSp mod">
        <pc:chgData name="Mike Riley" userId="59bc66f5-62a4-4126-b38a-b040ac489028" providerId="ADAL" clId="{532C73AB-4918-4B54-8A02-CBEF6501BB0B}" dt="2022-03-07T10:34:29.778" v="218" actId="20577"/>
        <pc:sldMkLst>
          <pc:docMk/>
          <pc:sldMk cId="3887958834" sldId="263"/>
        </pc:sldMkLst>
        <pc:spChg chg="add mod">
          <ac:chgData name="Mike Riley" userId="59bc66f5-62a4-4126-b38a-b040ac489028" providerId="ADAL" clId="{532C73AB-4918-4B54-8A02-CBEF6501BB0B}" dt="2022-03-07T10:34:29.778" v="218" actId="20577"/>
          <ac:spMkLst>
            <pc:docMk/>
            <pc:sldMk cId="3887958834" sldId="263"/>
            <ac:spMk id="2" creationId="{92DAF036-C757-4C36-84EC-C8934C91F3BA}"/>
          </ac:spMkLst>
        </pc:spChg>
      </pc:sldChg>
      <pc:sldChg chg="addSp modSp mod">
        <pc:chgData name="Mike Riley" userId="59bc66f5-62a4-4126-b38a-b040ac489028" providerId="ADAL" clId="{532C73AB-4918-4B54-8A02-CBEF6501BB0B}" dt="2022-03-07T10:46:01.327" v="453" actId="255"/>
        <pc:sldMkLst>
          <pc:docMk/>
          <pc:sldMk cId="868750805" sldId="266"/>
        </pc:sldMkLst>
        <pc:spChg chg="add mod">
          <ac:chgData name="Mike Riley" userId="59bc66f5-62a4-4126-b38a-b040ac489028" providerId="ADAL" clId="{532C73AB-4918-4B54-8A02-CBEF6501BB0B}" dt="2022-03-07T10:46:01.327" v="453" actId="255"/>
          <ac:spMkLst>
            <pc:docMk/>
            <pc:sldMk cId="868750805" sldId="266"/>
            <ac:spMk id="13" creationId="{21B43140-4230-46C6-9F9B-0FB10F911340}"/>
          </ac:spMkLst>
        </pc:spChg>
        <pc:spChg chg="mod">
          <ac:chgData name="Mike Riley" userId="59bc66f5-62a4-4126-b38a-b040ac489028" providerId="ADAL" clId="{532C73AB-4918-4B54-8A02-CBEF6501BB0B}" dt="2022-03-07T10:24:36.721" v="14" actId="13926"/>
          <ac:spMkLst>
            <pc:docMk/>
            <pc:sldMk cId="868750805" sldId="266"/>
            <ac:spMk id="19" creationId="{606B07A9-108A-A942-95C1-77ADDDC241F4}"/>
          </ac:spMkLst>
        </pc:spChg>
      </pc:sldChg>
      <pc:sldChg chg="addSp delSp modSp mod">
        <pc:chgData name="Mike Riley" userId="59bc66f5-62a4-4126-b38a-b040ac489028" providerId="ADAL" clId="{532C73AB-4918-4B54-8A02-CBEF6501BB0B}" dt="2022-03-07T10:35:59.813" v="226" actId="13926"/>
        <pc:sldMkLst>
          <pc:docMk/>
          <pc:sldMk cId="3064213432" sldId="784"/>
        </pc:sldMkLst>
        <pc:spChg chg="add del mod">
          <ac:chgData name="Mike Riley" userId="59bc66f5-62a4-4126-b38a-b040ac489028" providerId="ADAL" clId="{532C73AB-4918-4B54-8A02-CBEF6501BB0B}" dt="2022-03-07T10:35:59.813" v="226" actId="13926"/>
          <ac:spMkLst>
            <pc:docMk/>
            <pc:sldMk cId="3064213432" sldId="784"/>
            <ac:spMk id="40" creationId="{38BCE239-7DB4-4B4C-B6E5-5FA2421D4FF7}"/>
          </ac:spMkLst>
        </pc:spChg>
        <pc:spChg chg="mod">
          <ac:chgData name="Mike Riley" userId="59bc66f5-62a4-4126-b38a-b040ac489028" providerId="ADAL" clId="{532C73AB-4918-4B54-8A02-CBEF6501BB0B}" dt="2022-03-07T10:24:36.245" v="13" actId="20577"/>
          <ac:spMkLst>
            <pc:docMk/>
            <pc:sldMk cId="3064213432" sldId="784"/>
            <ac:spMk id="48" creationId="{5AA4B835-074B-4999-BBE1-A70DF385774C}"/>
          </ac:spMkLst>
        </pc:spChg>
      </pc:sldChg>
      <pc:sldChg chg="addSp delSp modSp mod">
        <pc:chgData name="Mike Riley" userId="59bc66f5-62a4-4126-b38a-b040ac489028" providerId="ADAL" clId="{532C73AB-4918-4B54-8A02-CBEF6501BB0B}" dt="2022-03-07T10:36:45.844" v="292" actId="1076"/>
        <pc:sldMkLst>
          <pc:docMk/>
          <pc:sldMk cId="2886642883" sldId="787"/>
        </pc:sldMkLst>
        <pc:spChg chg="add del mod">
          <ac:chgData name="Mike Riley" userId="59bc66f5-62a4-4126-b38a-b040ac489028" providerId="ADAL" clId="{532C73AB-4918-4B54-8A02-CBEF6501BB0B}" dt="2022-03-07T10:35:05.426" v="223" actId="207"/>
          <ac:spMkLst>
            <pc:docMk/>
            <pc:sldMk cId="2886642883" sldId="787"/>
            <ac:spMk id="2" creationId="{3F93DB31-7383-407C-B338-9A3CA19C04F6}"/>
          </ac:spMkLst>
        </pc:spChg>
        <pc:spChg chg="add mod">
          <ac:chgData name="Mike Riley" userId="59bc66f5-62a4-4126-b38a-b040ac489028" providerId="ADAL" clId="{532C73AB-4918-4B54-8A02-CBEF6501BB0B}" dt="2022-03-07T10:36:45.844" v="292" actId="1076"/>
          <ac:spMkLst>
            <pc:docMk/>
            <pc:sldMk cId="2886642883" sldId="787"/>
            <ac:spMk id="60" creationId="{21CBA44A-4776-4A7A-82A1-A4CF72BAE0E3}"/>
          </ac:spMkLst>
        </pc:spChg>
      </pc:sldChg>
      <pc:sldChg chg="addSp modSp mod">
        <pc:chgData name="Mike Riley" userId="59bc66f5-62a4-4126-b38a-b040ac489028" providerId="ADAL" clId="{532C73AB-4918-4B54-8A02-CBEF6501BB0B}" dt="2022-03-07T10:46:58.087" v="464" actId="1037"/>
        <pc:sldMkLst>
          <pc:docMk/>
          <pc:sldMk cId="490630463" sldId="788"/>
        </pc:sldMkLst>
        <pc:spChg chg="mod">
          <ac:chgData name="Mike Riley" userId="59bc66f5-62a4-4126-b38a-b040ac489028" providerId="ADAL" clId="{532C73AB-4918-4B54-8A02-CBEF6501BB0B}" dt="2022-03-07T10:46:58.087" v="464" actId="1037"/>
          <ac:spMkLst>
            <pc:docMk/>
            <pc:sldMk cId="490630463" sldId="788"/>
            <ac:spMk id="69" creationId="{77047008-8EFC-4E51-B918-D3289C1647E0}"/>
          </ac:spMkLst>
        </pc:spChg>
        <pc:spChg chg="add mod">
          <ac:chgData name="Mike Riley" userId="59bc66f5-62a4-4126-b38a-b040ac489028" providerId="ADAL" clId="{532C73AB-4918-4B54-8A02-CBEF6501BB0B}" dt="2022-03-07T10:34:24.742" v="214" actId="20577"/>
          <ac:spMkLst>
            <pc:docMk/>
            <pc:sldMk cId="490630463" sldId="788"/>
            <ac:spMk id="85" creationId="{7674398F-8082-4DFA-B1FB-56E6D202FB67}"/>
          </ac:spMkLst>
        </pc:spChg>
      </pc:sldChg>
      <pc:sldChg chg="modSp mod">
        <pc:chgData name="Mike Riley" userId="59bc66f5-62a4-4126-b38a-b040ac489028" providerId="ADAL" clId="{532C73AB-4918-4B54-8A02-CBEF6501BB0B}" dt="2022-03-07T10:29:44.258" v="144" actId="13926"/>
        <pc:sldMkLst>
          <pc:docMk/>
          <pc:sldMk cId="2936594379" sldId="789"/>
        </pc:sldMkLst>
        <pc:graphicFrameChg chg="modGraphic">
          <ac:chgData name="Mike Riley" userId="59bc66f5-62a4-4126-b38a-b040ac489028" providerId="ADAL" clId="{532C73AB-4918-4B54-8A02-CBEF6501BB0B}" dt="2022-03-07T10:29:44.258" v="144" actId="13926"/>
          <ac:graphicFrameMkLst>
            <pc:docMk/>
            <pc:sldMk cId="2936594379" sldId="789"/>
            <ac:graphicFrameMk id="2" creationId="{2393D933-52BC-45D0-AC52-E7E685CCF9AA}"/>
          </ac:graphicFrameMkLst>
        </pc:graphicFrameChg>
      </pc:sldChg>
      <pc:sldChg chg="addSp delSp modSp mod">
        <pc:chgData name="Mike Riley" userId="59bc66f5-62a4-4126-b38a-b040ac489028" providerId="ADAL" clId="{532C73AB-4918-4B54-8A02-CBEF6501BB0B}" dt="2022-03-07T10:36:29.630" v="289" actId="20577"/>
        <pc:sldMkLst>
          <pc:docMk/>
          <pc:sldMk cId="1253322325" sldId="790"/>
        </pc:sldMkLst>
        <pc:spChg chg="add mod">
          <ac:chgData name="Mike Riley" userId="59bc66f5-62a4-4126-b38a-b040ac489028" providerId="ADAL" clId="{532C73AB-4918-4B54-8A02-CBEF6501BB0B}" dt="2022-03-07T10:36:29.630" v="289" actId="20577"/>
          <ac:spMkLst>
            <pc:docMk/>
            <pc:sldMk cId="1253322325" sldId="790"/>
            <ac:spMk id="40" creationId="{0933DD4C-1820-4C71-B8EA-E296BC58CB90}"/>
          </ac:spMkLst>
        </pc:spChg>
        <pc:spChg chg="add del mod">
          <ac:chgData name="Mike Riley" userId="59bc66f5-62a4-4126-b38a-b040ac489028" providerId="ADAL" clId="{532C73AB-4918-4B54-8A02-CBEF6501BB0B}" dt="2022-03-07T10:34:53.609" v="220" actId="207"/>
          <ac:spMkLst>
            <pc:docMk/>
            <pc:sldMk cId="1253322325" sldId="790"/>
            <ac:spMk id="100" creationId="{0C281D8C-BEC7-4867-A9AC-E24C299AE575}"/>
          </ac:spMkLst>
        </pc:spChg>
        <pc:spChg chg="add del mod">
          <ac:chgData name="Mike Riley" userId="59bc66f5-62a4-4126-b38a-b040ac489028" providerId="ADAL" clId="{532C73AB-4918-4B54-8A02-CBEF6501BB0B}" dt="2022-03-07T10:34:53.609" v="220" actId="207"/>
          <ac:spMkLst>
            <pc:docMk/>
            <pc:sldMk cId="1253322325" sldId="790"/>
            <ac:spMk id="123" creationId="{E5046BE7-EE29-4647-9726-5B8FC2C56560}"/>
          </ac:spMkLst>
        </pc:spChg>
      </pc:sldChg>
      <pc:sldChg chg="modSp mod">
        <pc:chgData name="Mike Riley" userId="59bc66f5-62a4-4126-b38a-b040ac489028" providerId="ADAL" clId="{532C73AB-4918-4B54-8A02-CBEF6501BB0B}" dt="2022-03-07T10:30:27.669" v="145" actId="13926"/>
        <pc:sldMkLst>
          <pc:docMk/>
          <pc:sldMk cId="3517730649" sldId="791"/>
        </pc:sldMkLst>
        <pc:spChg chg="mod">
          <ac:chgData name="Mike Riley" userId="59bc66f5-62a4-4126-b38a-b040ac489028" providerId="ADAL" clId="{532C73AB-4918-4B54-8A02-CBEF6501BB0B}" dt="2022-03-07T10:30:27.669" v="145" actId="13926"/>
          <ac:spMkLst>
            <pc:docMk/>
            <pc:sldMk cId="3517730649" sldId="791"/>
            <ac:spMk id="18" creationId="{EC0B77FA-6927-46B9-905B-3D842BAAE756}"/>
          </ac:spMkLst>
        </pc:spChg>
        <pc:spChg chg="mod">
          <ac:chgData name="Mike Riley" userId="59bc66f5-62a4-4126-b38a-b040ac489028" providerId="ADAL" clId="{532C73AB-4918-4B54-8A02-CBEF6501BB0B}" dt="2022-03-07T10:30:27.669" v="145" actId="13926"/>
          <ac:spMkLst>
            <pc:docMk/>
            <pc:sldMk cId="3517730649" sldId="791"/>
            <ac:spMk id="19" creationId="{9F397804-4CD1-4539-9F77-C8D8B9A71B37}"/>
          </ac:spMkLst>
        </pc:spChg>
      </pc:sldChg>
      <pc:sldChg chg="new del">
        <pc:chgData name="Mike Riley" userId="59bc66f5-62a4-4126-b38a-b040ac489028" providerId="ADAL" clId="{532C73AB-4918-4B54-8A02-CBEF6501BB0B}" dt="2022-03-07T10:35:56.230" v="225" actId="680"/>
        <pc:sldMkLst>
          <pc:docMk/>
          <pc:sldMk cId="1646415165" sldId="792"/>
        </pc:sldMkLst>
      </pc:sldChg>
    </pc:docChg>
  </pc:docChgLst>
  <pc:docChgLst>
    <pc:chgData name="Mike Riley" userId="59bc66f5-62a4-4126-b38a-b040ac489028" providerId="ADAL" clId="{FFD57DA3-6851-4D78-B145-56D969A2075A}"/>
    <pc:docChg chg="undo custSel modSld">
      <pc:chgData name="Mike Riley" userId="59bc66f5-62a4-4126-b38a-b040ac489028" providerId="ADAL" clId="{FFD57DA3-6851-4D78-B145-56D969A2075A}" dt="2021-09-27T10:39:18.473" v="234"/>
      <pc:docMkLst>
        <pc:docMk/>
      </pc:docMkLst>
      <pc:sldChg chg="modSp mod addCm delCm modCm">
        <pc:chgData name="Mike Riley" userId="59bc66f5-62a4-4126-b38a-b040ac489028" providerId="ADAL" clId="{FFD57DA3-6851-4D78-B145-56D969A2075A}" dt="2021-09-24T13:31:53.757" v="189"/>
        <pc:sldMkLst>
          <pc:docMk/>
          <pc:sldMk cId="266675642" sldId="261"/>
        </pc:sldMkLst>
        <pc:graphicFrameChg chg="modGraphic">
          <ac:chgData name="Mike Riley" userId="59bc66f5-62a4-4126-b38a-b040ac489028" providerId="ADAL" clId="{FFD57DA3-6851-4D78-B145-56D969A2075A}" dt="2021-09-23T15:55:39.461" v="11" actId="20577"/>
          <ac:graphicFrameMkLst>
            <pc:docMk/>
            <pc:sldMk cId="266675642" sldId="261"/>
            <ac:graphicFrameMk id="3" creationId="{558E8777-0B8F-1341-B5F0-ACFFBB5F2FB8}"/>
          </ac:graphicFrameMkLst>
        </pc:graphicFrameChg>
      </pc:sldChg>
      <pc:sldChg chg="modSp mod addCm modCm">
        <pc:chgData name="Mike Riley" userId="59bc66f5-62a4-4126-b38a-b040ac489028" providerId="ADAL" clId="{FFD57DA3-6851-4D78-B145-56D969A2075A}" dt="2021-09-24T09:14:07.873" v="108" actId="1589"/>
        <pc:sldMkLst>
          <pc:docMk/>
          <pc:sldMk cId="3887958834" sldId="263"/>
        </pc:sldMkLst>
        <pc:graphicFrameChg chg="mod modGraphic">
          <ac:chgData name="Mike Riley" userId="59bc66f5-62a4-4126-b38a-b040ac489028" providerId="ADAL" clId="{FFD57DA3-6851-4D78-B145-56D969A2075A}" dt="2021-09-24T08:54:05.277" v="72" actId="20577"/>
          <ac:graphicFrameMkLst>
            <pc:docMk/>
            <pc:sldMk cId="3887958834" sldId="263"/>
            <ac:graphicFrameMk id="3" creationId="{50DB78C3-990C-4E88-8769-6DFF475BB8D2}"/>
          </ac:graphicFrameMkLst>
        </pc:graphicFrameChg>
        <pc:graphicFrameChg chg="mod modGraphic">
          <ac:chgData name="Mike Riley" userId="59bc66f5-62a4-4126-b38a-b040ac489028" providerId="ADAL" clId="{FFD57DA3-6851-4D78-B145-56D969A2075A}" dt="2021-09-24T09:14:02.671" v="107" actId="20577"/>
          <ac:graphicFrameMkLst>
            <pc:docMk/>
            <pc:sldMk cId="3887958834" sldId="263"/>
            <ac:graphicFrameMk id="17" creationId="{22A09214-E119-4F15-8639-8BB4BE785853}"/>
          </ac:graphicFrameMkLst>
        </pc:graphicFrameChg>
      </pc:sldChg>
      <pc:sldChg chg="addCm modCm">
        <pc:chgData name="Mike Riley" userId="59bc66f5-62a4-4126-b38a-b040ac489028" providerId="ADAL" clId="{FFD57DA3-6851-4D78-B145-56D969A2075A}" dt="2021-09-24T12:59:20.184" v="185"/>
        <pc:sldMkLst>
          <pc:docMk/>
          <pc:sldMk cId="868750805" sldId="266"/>
        </pc:sldMkLst>
      </pc:sldChg>
      <pc:sldChg chg="modSp mod addCm modCm">
        <pc:chgData name="Mike Riley" userId="59bc66f5-62a4-4126-b38a-b040ac489028" providerId="ADAL" clId="{FFD57DA3-6851-4D78-B145-56D969A2075A}" dt="2021-09-27T10:39:18.473" v="234"/>
        <pc:sldMkLst>
          <pc:docMk/>
          <pc:sldMk cId="490630463" sldId="788"/>
        </pc:sldMkLst>
        <pc:spChg chg="mod">
          <ac:chgData name="Mike Riley" userId="59bc66f5-62a4-4126-b38a-b040ac489028" providerId="ADAL" clId="{FFD57DA3-6851-4D78-B145-56D969A2075A}" dt="2021-09-24T11:58:54.055" v="145" actId="20577"/>
          <ac:spMkLst>
            <pc:docMk/>
            <pc:sldMk cId="490630463" sldId="788"/>
            <ac:spMk id="9" creationId="{335BC5C2-436F-4019-B87D-B249577AC911}"/>
          </ac:spMkLst>
        </pc:spChg>
        <pc:spChg chg="mod">
          <ac:chgData name="Mike Riley" userId="59bc66f5-62a4-4126-b38a-b040ac489028" providerId="ADAL" clId="{FFD57DA3-6851-4D78-B145-56D969A2075A}" dt="2021-09-24T11:56:42.192" v="139" actId="20577"/>
          <ac:spMkLst>
            <pc:docMk/>
            <pc:sldMk cId="490630463" sldId="788"/>
            <ac:spMk id="12" creationId="{27BE77BD-F955-431C-ABE7-2496AD7B722F}"/>
          </ac:spMkLst>
        </pc:spChg>
        <pc:spChg chg="mod">
          <ac:chgData name="Mike Riley" userId="59bc66f5-62a4-4126-b38a-b040ac489028" providerId="ADAL" clId="{FFD57DA3-6851-4D78-B145-56D969A2075A}" dt="2021-09-24T11:54:19.960" v="133" actId="20577"/>
          <ac:spMkLst>
            <pc:docMk/>
            <pc:sldMk cId="490630463" sldId="788"/>
            <ac:spMk id="16" creationId="{F86E9848-106F-4981-ABA7-A8B795806D50}"/>
          </ac:spMkLst>
        </pc:spChg>
        <pc:spChg chg="mod">
          <ac:chgData name="Mike Riley" userId="59bc66f5-62a4-4126-b38a-b040ac489028" providerId="ADAL" clId="{FFD57DA3-6851-4D78-B145-56D969A2075A}" dt="2021-09-24T13:00:43.881" v="186" actId="1076"/>
          <ac:spMkLst>
            <pc:docMk/>
            <pc:sldMk cId="490630463" sldId="788"/>
            <ac:spMk id="30" creationId="{A9363A65-CAAC-4E26-87D1-4BC9D5C23CEA}"/>
          </ac:spMkLst>
        </pc:spChg>
        <pc:spChg chg="mod">
          <ac:chgData name="Mike Riley" userId="59bc66f5-62a4-4126-b38a-b040ac489028" providerId="ADAL" clId="{FFD57DA3-6851-4D78-B145-56D969A2075A}" dt="2021-09-24T13:55:57.692" v="191" actId="14100"/>
          <ac:spMkLst>
            <pc:docMk/>
            <pc:sldMk cId="490630463" sldId="788"/>
            <ac:spMk id="54" creationId="{EF345C51-F832-47AE-8B07-741F92D587D4}"/>
          </ac:spMkLst>
        </pc:spChg>
        <pc:spChg chg="mod">
          <ac:chgData name="Mike Riley" userId="59bc66f5-62a4-4126-b38a-b040ac489028" providerId="ADAL" clId="{FFD57DA3-6851-4D78-B145-56D969A2075A}" dt="2021-09-24T12:03:22.907" v="155" actId="555"/>
          <ac:spMkLst>
            <pc:docMk/>
            <pc:sldMk cId="490630463" sldId="788"/>
            <ac:spMk id="66" creationId="{8700556B-9099-4492-93BB-C9CD23BEB05D}"/>
          </ac:spMkLst>
        </pc:spChg>
        <pc:spChg chg="mod">
          <ac:chgData name="Mike Riley" userId="59bc66f5-62a4-4126-b38a-b040ac489028" providerId="ADAL" clId="{FFD57DA3-6851-4D78-B145-56D969A2075A}" dt="2021-09-24T12:03:22.907" v="155" actId="555"/>
          <ac:spMkLst>
            <pc:docMk/>
            <pc:sldMk cId="490630463" sldId="788"/>
            <ac:spMk id="69" creationId="{77047008-8EFC-4E51-B918-D3289C1647E0}"/>
          </ac:spMkLst>
        </pc:spChg>
        <pc:spChg chg="mod">
          <ac:chgData name="Mike Riley" userId="59bc66f5-62a4-4126-b38a-b040ac489028" providerId="ADAL" clId="{FFD57DA3-6851-4D78-B145-56D969A2075A}" dt="2021-09-24T14:08:22.921" v="220" actId="20577"/>
          <ac:spMkLst>
            <pc:docMk/>
            <pc:sldMk cId="490630463" sldId="788"/>
            <ac:spMk id="70" creationId="{A15F467E-A6FB-F545-95B7-50DBBFAA30AF}"/>
          </ac:spMkLst>
        </pc:spChg>
        <pc:spChg chg="mod">
          <ac:chgData name="Mike Riley" userId="59bc66f5-62a4-4126-b38a-b040ac489028" providerId="ADAL" clId="{FFD57DA3-6851-4D78-B145-56D969A2075A}" dt="2021-09-24T12:03:22.907" v="155" actId="555"/>
          <ac:spMkLst>
            <pc:docMk/>
            <pc:sldMk cId="490630463" sldId="788"/>
            <ac:spMk id="77" creationId="{E2093036-0F9E-0A44-A704-A7CC2390FB79}"/>
          </ac:spMkLst>
        </pc:spChg>
      </pc:sldChg>
      <pc:sldChg chg="modSp mod addCm modCm">
        <pc:chgData name="Mike Riley" userId="59bc66f5-62a4-4126-b38a-b040ac489028" providerId="ADAL" clId="{FFD57DA3-6851-4D78-B145-56D969A2075A}" dt="2021-09-24T12:57:01.043" v="183" actId="1589"/>
        <pc:sldMkLst>
          <pc:docMk/>
          <pc:sldMk cId="1253322325" sldId="790"/>
        </pc:sldMkLst>
        <pc:spChg chg="mod">
          <ac:chgData name="Mike Riley" userId="59bc66f5-62a4-4126-b38a-b040ac489028" providerId="ADAL" clId="{FFD57DA3-6851-4D78-B145-56D969A2075A}" dt="2021-09-24T12:43:31.447" v="160" actId="20577"/>
          <ac:spMkLst>
            <pc:docMk/>
            <pc:sldMk cId="1253322325" sldId="790"/>
            <ac:spMk id="69" creationId="{B43E6E4A-CCC8-4D92-8A67-4E759ADB564F}"/>
          </ac:spMkLst>
        </pc:spChg>
        <pc:spChg chg="mod">
          <ac:chgData name="Mike Riley" userId="59bc66f5-62a4-4126-b38a-b040ac489028" providerId="ADAL" clId="{FFD57DA3-6851-4D78-B145-56D969A2075A}" dt="2021-09-24T12:55:38.922" v="178" actId="20577"/>
          <ac:spMkLst>
            <pc:docMk/>
            <pc:sldMk cId="1253322325" sldId="790"/>
            <ac:spMk id="70" creationId="{72EEA4C0-5990-4036-BBF4-78D1DF395637}"/>
          </ac:spMkLst>
        </pc:spChg>
        <pc:spChg chg="mod">
          <ac:chgData name="Mike Riley" userId="59bc66f5-62a4-4126-b38a-b040ac489028" providerId="ADAL" clId="{FFD57DA3-6851-4D78-B145-56D969A2075A}" dt="2021-09-24T12:49:43.114" v="175" actId="20577"/>
          <ac:spMkLst>
            <pc:docMk/>
            <pc:sldMk cId="1253322325" sldId="790"/>
            <ac:spMk id="75" creationId="{EC1C00F7-0E60-4DC4-A6F8-14449E553A86}"/>
          </ac:spMkLst>
        </pc:spChg>
        <pc:spChg chg="mod">
          <ac:chgData name="Mike Riley" userId="59bc66f5-62a4-4126-b38a-b040ac489028" providerId="ADAL" clId="{FFD57DA3-6851-4D78-B145-56D969A2075A}" dt="2021-09-24T12:56:52.235" v="182" actId="20577"/>
          <ac:spMkLst>
            <pc:docMk/>
            <pc:sldMk cId="1253322325" sldId="790"/>
            <ac:spMk id="77" creationId="{C7A4D9EB-8954-4BB2-9031-54FB5CE13D2E}"/>
          </ac:spMkLst>
        </pc:spChg>
        <pc:spChg chg="mod">
          <ac:chgData name="Mike Riley" userId="59bc66f5-62a4-4126-b38a-b040ac489028" providerId="ADAL" clId="{FFD57DA3-6851-4D78-B145-56D969A2075A}" dt="2021-09-24T12:44:48.217" v="166" actId="20577"/>
          <ac:spMkLst>
            <pc:docMk/>
            <pc:sldMk cId="1253322325" sldId="790"/>
            <ac:spMk id="95" creationId="{C47A66F4-404D-4E86-810D-94CCF5BA126D}"/>
          </ac:spMkLst>
        </pc:spChg>
      </pc:sldChg>
    </pc:docChg>
  </pc:docChgLst>
  <pc:docChgLst>
    <pc:chgData name="Mike Riley" userId="59bc66f5-62a4-4126-b38a-b040ac489028" providerId="ADAL" clId="{83AEFA7B-D7BF-4E9E-A8A8-AE336306AC53}"/>
    <pc:docChg chg="undo redo custSel modSld">
      <pc:chgData name="Mike Riley" userId="59bc66f5-62a4-4126-b38a-b040ac489028" providerId="ADAL" clId="{83AEFA7B-D7BF-4E9E-A8A8-AE336306AC53}" dt="2022-02-18T15:53:23.664" v="781" actId="13926"/>
      <pc:docMkLst>
        <pc:docMk/>
      </pc:docMkLst>
      <pc:sldChg chg="modSp mod">
        <pc:chgData name="Mike Riley" userId="59bc66f5-62a4-4126-b38a-b040ac489028" providerId="ADAL" clId="{83AEFA7B-D7BF-4E9E-A8A8-AE336306AC53}" dt="2022-02-18T15:53:23.664" v="781" actId="13926"/>
        <pc:sldMkLst>
          <pc:docMk/>
          <pc:sldMk cId="3887958834" sldId="263"/>
        </pc:sldMkLst>
        <pc:spChg chg="mod">
          <ac:chgData name="Mike Riley" userId="59bc66f5-62a4-4126-b38a-b040ac489028" providerId="ADAL" clId="{83AEFA7B-D7BF-4E9E-A8A8-AE336306AC53}" dt="2022-02-18T15:53:23.664" v="781" actId="13926"/>
          <ac:spMkLst>
            <pc:docMk/>
            <pc:sldMk cId="3887958834" sldId="263"/>
            <ac:spMk id="18" creationId="{EC0B77FA-6927-46B9-905B-3D842BAAE756}"/>
          </ac:spMkLst>
        </pc:spChg>
        <pc:spChg chg="mod">
          <ac:chgData name="Mike Riley" userId="59bc66f5-62a4-4126-b38a-b040ac489028" providerId="ADAL" clId="{83AEFA7B-D7BF-4E9E-A8A8-AE336306AC53}" dt="2022-02-18T15:53:23.664" v="781" actId="13926"/>
          <ac:spMkLst>
            <pc:docMk/>
            <pc:sldMk cId="3887958834" sldId="263"/>
            <ac:spMk id="19" creationId="{9F397804-4CD1-4539-9F77-C8D8B9A71B37}"/>
          </ac:spMkLst>
        </pc:spChg>
      </pc:sldChg>
      <pc:sldChg chg="modSp mod">
        <pc:chgData name="Mike Riley" userId="59bc66f5-62a4-4126-b38a-b040ac489028" providerId="ADAL" clId="{83AEFA7B-D7BF-4E9E-A8A8-AE336306AC53}" dt="2022-02-18T15:52:30.508" v="774" actId="13926"/>
        <pc:sldMkLst>
          <pc:docMk/>
          <pc:sldMk cId="868750805" sldId="266"/>
        </pc:sldMkLst>
        <pc:spChg chg="mod">
          <ac:chgData name="Mike Riley" userId="59bc66f5-62a4-4126-b38a-b040ac489028" providerId="ADAL" clId="{83AEFA7B-D7BF-4E9E-A8A8-AE336306AC53}" dt="2022-02-18T15:52:30.508" v="774" actId="13926"/>
          <ac:spMkLst>
            <pc:docMk/>
            <pc:sldMk cId="868750805" sldId="266"/>
            <ac:spMk id="19" creationId="{606B07A9-108A-A942-95C1-77ADDDC241F4}"/>
          </ac:spMkLst>
        </pc:spChg>
      </pc:sldChg>
      <pc:sldChg chg="addSp delSp modSp mod">
        <pc:chgData name="Mike Riley" userId="59bc66f5-62a4-4126-b38a-b040ac489028" providerId="ADAL" clId="{83AEFA7B-D7BF-4E9E-A8A8-AE336306AC53}" dt="2022-02-18T15:51:35.009" v="751" actId="1037"/>
        <pc:sldMkLst>
          <pc:docMk/>
          <pc:sldMk cId="490630463" sldId="788"/>
        </pc:sldMkLst>
        <pc:spChg chg="mod">
          <ac:chgData name="Mike Riley" userId="59bc66f5-62a4-4126-b38a-b040ac489028" providerId="ADAL" clId="{83AEFA7B-D7BF-4E9E-A8A8-AE336306AC53}" dt="2022-02-18T15:47:11.070" v="545" actId="1038"/>
          <ac:spMkLst>
            <pc:docMk/>
            <pc:sldMk cId="490630463" sldId="788"/>
            <ac:spMk id="9" creationId="{335BC5C2-436F-4019-B87D-B249577AC911}"/>
          </ac:spMkLst>
        </pc:spChg>
        <pc:spChg chg="mod">
          <ac:chgData name="Mike Riley" userId="59bc66f5-62a4-4126-b38a-b040ac489028" providerId="ADAL" clId="{83AEFA7B-D7BF-4E9E-A8A8-AE336306AC53}" dt="2022-02-18T15:49:35.726" v="687" actId="554"/>
          <ac:spMkLst>
            <pc:docMk/>
            <pc:sldMk cId="490630463" sldId="788"/>
            <ac:spMk id="12" creationId="{27BE77BD-F955-431C-ABE7-2496AD7B722F}"/>
          </ac:spMkLst>
        </pc:spChg>
        <pc:spChg chg="mod">
          <ac:chgData name="Mike Riley" userId="59bc66f5-62a4-4126-b38a-b040ac489028" providerId="ADAL" clId="{83AEFA7B-D7BF-4E9E-A8A8-AE336306AC53}" dt="2022-02-18T15:47:00.169" v="522" actId="1038"/>
          <ac:spMkLst>
            <pc:docMk/>
            <pc:sldMk cId="490630463" sldId="788"/>
            <ac:spMk id="13" creationId="{4EC8AD76-5C48-4651-98BA-8F0632663DE4}"/>
          </ac:spMkLst>
        </pc:spChg>
        <pc:spChg chg="mod">
          <ac:chgData name="Mike Riley" userId="59bc66f5-62a4-4126-b38a-b040ac489028" providerId="ADAL" clId="{83AEFA7B-D7BF-4E9E-A8A8-AE336306AC53}" dt="2022-02-18T15:48:21.895" v="626" actId="1038"/>
          <ac:spMkLst>
            <pc:docMk/>
            <pc:sldMk cId="490630463" sldId="788"/>
            <ac:spMk id="16" creationId="{F86E9848-106F-4981-ABA7-A8B795806D50}"/>
          </ac:spMkLst>
        </pc:spChg>
        <pc:spChg chg="mod">
          <ac:chgData name="Mike Riley" userId="59bc66f5-62a4-4126-b38a-b040ac489028" providerId="ADAL" clId="{83AEFA7B-D7BF-4E9E-A8A8-AE336306AC53}" dt="2022-02-18T15:47:00.169" v="522" actId="1038"/>
          <ac:spMkLst>
            <pc:docMk/>
            <pc:sldMk cId="490630463" sldId="788"/>
            <ac:spMk id="25" creationId="{8C84BB14-7E4F-4EAC-B9EB-E1832FB3E92F}"/>
          </ac:spMkLst>
        </pc:spChg>
        <pc:spChg chg="mod">
          <ac:chgData name="Mike Riley" userId="59bc66f5-62a4-4126-b38a-b040ac489028" providerId="ADAL" clId="{83AEFA7B-D7BF-4E9E-A8A8-AE336306AC53}" dt="2022-02-18T15:49:39.706" v="688" actId="554"/>
          <ac:spMkLst>
            <pc:docMk/>
            <pc:sldMk cId="490630463" sldId="788"/>
            <ac:spMk id="26" creationId="{3FF778D2-3EE0-4138-9992-4DF5282E71BE}"/>
          </ac:spMkLst>
        </pc:spChg>
        <pc:spChg chg="mod">
          <ac:chgData name="Mike Riley" userId="59bc66f5-62a4-4126-b38a-b040ac489028" providerId="ADAL" clId="{83AEFA7B-D7BF-4E9E-A8A8-AE336306AC53}" dt="2022-02-18T15:47:16.402" v="558" actId="1038"/>
          <ac:spMkLst>
            <pc:docMk/>
            <pc:sldMk cId="490630463" sldId="788"/>
            <ac:spMk id="29" creationId="{9C56A231-5C74-4960-B64D-11801F3BB46D}"/>
          </ac:spMkLst>
        </pc:spChg>
        <pc:spChg chg="mod">
          <ac:chgData name="Mike Riley" userId="59bc66f5-62a4-4126-b38a-b040ac489028" providerId="ADAL" clId="{83AEFA7B-D7BF-4E9E-A8A8-AE336306AC53}" dt="2022-02-18T15:47:48.721" v="597" actId="1037"/>
          <ac:spMkLst>
            <pc:docMk/>
            <pc:sldMk cId="490630463" sldId="788"/>
            <ac:spMk id="31" creationId="{A4A1419E-5A3D-4B39-A30E-BEBDD4F08682}"/>
          </ac:spMkLst>
        </pc:spChg>
        <pc:spChg chg="mod">
          <ac:chgData name="Mike Riley" userId="59bc66f5-62a4-4126-b38a-b040ac489028" providerId="ADAL" clId="{83AEFA7B-D7BF-4E9E-A8A8-AE336306AC53}" dt="2022-02-18T15:45:38.724" v="435" actId="554"/>
          <ac:spMkLst>
            <pc:docMk/>
            <pc:sldMk cId="490630463" sldId="788"/>
            <ac:spMk id="79" creationId="{A4457EB5-494B-E445-A42D-3FF7F1469D43}"/>
          </ac:spMkLst>
        </pc:spChg>
        <pc:spChg chg="mod">
          <ac:chgData name="Mike Riley" userId="59bc66f5-62a4-4126-b38a-b040ac489028" providerId="ADAL" clId="{83AEFA7B-D7BF-4E9E-A8A8-AE336306AC53}" dt="2022-02-18T15:47:20.471" v="567" actId="1037"/>
          <ac:spMkLst>
            <pc:docMk/>
            <pc:sldMk cId="490630463" sldId="788"/>
            <ac:spMk id="80" creationId="{4A152F09-71D9-304C-9011-9ACE7E3481C7}"/>
          </ac:spMkLst>
        </pc:spChg>
        <pc:spChg chg="mod">
          <ac:chgData name="Mike Riley" userId="59bc66f5-62a4-4126-b38a-b040ac489028" providerId="ADAL" clId="{83AEFA7B-D7BF-4E9E-A8A8-AE336306AC53}" dt="2022-02-18T15:46:23.223" v="448" actId="1038"/>
          <ac:spMkLst>
            <pc:docMk/>
            <pc:sldMk cId="490630463" sldId="788"/>
            <ac:spMk id="83" creationId="{53C56310-A76B-BC47-83CD-FBA87D49ED79}"/>
          </ac:spMkLst>
        </pc:spChg>
        <pc:spChg chg="add del mod">
          <ac:chgData name="Mike Riley" userId="59bc66f5-62a4-4126-b38a-b040ac489028" providerId="ADAL" clId="{83AEFA7B-D7BF-4E9E-A8A8-AE336306AC53}" dt="2022-02-18T15:48:29.627" v="628"/>
          <ac:spMkLst>
            <pc:docMk/>
            <pc:sldMk cId="490630463" sldId="788"/>
            <ac:spMk id="85" creationId="{A721427E-7AFF-4547-BF15-435ADCD9258E}"/>
          </ac:spMkLst>
        </pc:spChg>
        <pc:spChg chg="add del mod">
          <ac:chgData name="Mike Riley" userId="59bc66f5-62a4-4126-b38a-b040ac489028" providerId="ADAL" clId="{83AEFA7B-D7BF-4E9E-A8A8-AE336306AC53}" dt="2022-02-18T15:48:29.627" v="628"/>
          <ac:spMkLst>
            <pc:docMk/>
            <pc:sldMk cId="490630463" sldId="788"/>
            <ac:spMk id="86" creationId="{E513AF11-FD04-4277-AE0C-25C4AFC05293}"/>
          </ac:spMkLst>
        </pc:spChg>
        <pc:spChg chg="mod">
          <ac:chgData name="Mike Riley" userId="59bc66f5-62a4-4126-b38a-b040ac489028" providerId="ADAL" clId="{83AEFA7B-D7BF-4E9E-A8A8-AE336306AC53}" dt="2022-02-18T15:51:26.388" v="746" actId="1037"/>
          <ac:spMkLst>
            <pc:docMk/>
            <pc:sldMk cId="490630463" sldId="788"/>
            <ac:spMk id="87" creationId="{B743D896-38A9-9745-B8CC-00C43107F83F}"/>
          </ac:spMkLst>
        </pc:spChg>
        <pc:spChg chg="add del mod">
          <ac:chgData name="Mike Riley" userId="59bc66f5-62a4-4126-b38a-b040ac489028" providerId="ADAL" clId="{83AEFA7B-D7BF-4E9E-A8A8-AE336306AC53}" dt="2022-02-18T15:48:29.627" v="628"/>
          <ac:spMkLst>
            <pc:docMk/>
            <pc:sldMk cId="490630463" sldId="788"/>
            <ac:spMk id="88" creationId="{FA4166F4-4AB8-4E47-B4F1-B4B61FCEA067}"/>
          </ac:spMkLst>
        </pc:spChg>
        <pc:spChg chg="mod">
          <ac:chgData name="Mike Riley" userId="59bc66f5-62a4-4126-b38a-b040ac489028" providerId="ADAL" clId="{83AEFA7B-D7BF-4E9E-A8A8-AE336306AC53}" dt="2022-02-18T15:51:35.009" v="751" actId="1037"/>
          <ac:spMkLst>
            <pc:docMk/>
            <pc:sldMk cId="490630463" sldId="788"/>
            <ac:spMk id="90" creationId="{D629EED1-2573-7A48-9968-72D51A85578B}"/>
          </ac:spMkLst>
        </pc:spChg>
        <pc:spChg chg="add mod">
          <ac:chgData name="Mike Riley" userId="59bc66f5-62a4-4126-b38a-b040ac489028" providerId="ADAL" clId="{83AEFA7B-D7BF-4E9E-A8A8-AE336306AC53}" dt="2022-02-18T15:49:35.726" v="687" actId="554"/>
          <ac:spMkLst>
            <pc:docMk/>
            <pc:sldMk cId="490630463" sldId="788"/>
            <ac:spMk id="91" creationId="{1346A1E9-1A0C-4338-B9F8-1E50C89B5CF9}"/>
          </ac:spMkLst>
        </pc:spChg>
        <pc:spChg chg="add mod">
          <ac:chgData name="Mike Riley" userId="59bc66f5-62a4-4126-b38a-b040ac489028" providerId="ADAL" clId="{83AEFA7B-D7BF-4E9E-A8A8-AE336306AC53}" dt="2022-02-18T15:49:39.706" v="688" actId="554"/>
          <ac:spMkLst>
            <pc:docMk/>
            <pc:sldMk cId="490630463" sldId="788"/>
            <ac:spMk id="92" creationId="{9FA8270B-2BE5-4309-8AD5-4B42560067A7}"/>
          </ac:spMkLst>
        </pc:spChg>
        <pc:cxnChg chg="mod">
          <ac:chgData name="Mike Riley" userId="59bc66f5-62a4-4126-b38a-b040ac489028" providerId="ADAL" clId="{83AEFA7B-D7BF-4E9E-A8A8-AE336306AC53}" dt="2022-02-18T15:50:26.761" v="711" actId="1037"/>
          <ac:cxnSpMkLst>
            <pc:docMk/>
            <pc:sldMk cId="490630463" sldId="788"/>
            <ac:cxnSpMk id="34" creationId="{70F1CCA8-C0A0-478C-AE9F-3C3866FBBE53}"/>
          </ac:cxnSpMkLst>
        </pc:cxnChg>
        <pc:cxnChg chg="mod">
          <ac:chgData name="Mike Riley" userId="59bc66f5-62a4-4126-b38a-b040ac489028" providerId="ADAL" clId="{83AEFA7B-D7BF-4E9E-A8A8-AE336306AC53}" dt="2022-02-18T15:45:48.365" v="439" actId="14100"/>
          <ac:cxnSpMkLst>
            <pc:docMk/>
            <pc:sldMk cId="490630463" sldId="788"/>
            <ac:cxnSpMk id="78" creationId="{A63F7D3C-9110-0B49-BBB7-C2866E18BDC1}"/>
          </ac:cxnSpMkLst>
        </pc:cxnChg>
        <pc:cxnChg chg="mod">
          <ac:chgData name="Mike Riley" userId="59bc66f5-62a4-4126-b38a-b040ac489028" providerId="ADAL" clId="{83AEFA7B-D7BF-4E9E-A8A8-AE336306AC53}" dt="2022-02-18T15:50:33.834" v="716" actId="1038"/>
          <ac:cxnSpMkLst>
            <pc:docMk/>
            <pc:sldMk cId="490630463" sldId="788"/>
            <ac:cxnSpMk id="89" creationId="{E22E22FD-C6BD-FF4A-8713-E5F83FC738C2}"/>
          </ac:cxnSpMkLst>
        </pc:cxnChg>
      </pc:sldChg>
      <pc:sldChg chg="modSp mod">
        <pc:chgData name="Mike Riley" userId="59bc66f5-62a4-4126-b38a-b040ac489028" providerId="ADAL" clId="{83AEFA7B-D7BF-4E9E-A8A8-AE336306AC53}" dt="2022-02-18T15:27:26.894" v="382" actId="20577"/>
        <pc:sldMkLst>
          <pc:docMk/>
          <pc:sldMk cId="2936594379" sldId="789"/>
        </pc:sldMkLst>
        <pc:graphicFrameChg chg="mod modGraphic">
          <ac:chgData name="Mike Riley" userId="59bc66f5-62a4-4126-b38a-b040ac489028" providerId="ADAL" clId="{83AEFA7B-D7BF-4E9E-A8A8-AE336306AC53}" dt="2022-02-18T15:27:26.894" v="382" actId="20577"/>
          <ac:graphicFrameMkLst>
            <pc:docMk/>
            <pc:sldMk cId="2936594379" sldId="789"/>
            <ac:graphicFrameMk id="2" creationId="{2393D933-52BC-45D0-AC52-E7E685CCF9AA}"/>
          </ac:graphicFrameMkLst>
        </pc:graphicFrameChg>
      </pc:sldChg>
    </pc:docChg>
  </pc:docChgLst>
  <pc:docChgLst>
    <pc:chgData name="Mike Riley" userId="59bc66f5-62a4-4126-b38a-b040ac489028" providerId="ADAL" clId="{E32503AB-3957-4C77-AD5A-1B23DF315C34}"/>
    <pc:docChg chg="undo custSel modSld">
      <pc:chgData name="Mike Riley" userId="59bc66f5-62a4-4126-b38a-b040ac489028" providerId="ADAL" clId="{E32503AB-3957-4C77-AD5A-1B23DF315C34}" dt="2022-02-24T16:53:58.035" v="73" actId="1038"/>
      <pc:docMkLst>
        <pc:docMk/>
      </pc:docMkLst>
      <pc:sldChg chg="addSp delSp modSp mod">
        <pc:chgData name="Mike Riley" userId="59bc66f5-62a4-4126-b38a-b040ac489028" providerId="ADAL" clId="{E32503AB-3957-4C77-AD5A-1B23DF315C34}" dt="2022-02-24T16:53:58.035" v="73" actId="1038"/>
        <pc:sldMkLst>
          <pc:docMk/>
          <pc:sldMk cId="3887958834" sldId="263"/>
        </pc:sldMkLst>
        <pc:spChg chg="mod">
          <ac:chgData name="Mike Riley" userId="59bc66f5-62a4-4126-b38a-b040ac489028" providerId="ADAL" clId="{E32503AB-3957-4C77-AD5A-1B23DF315C34}" dt="2022-02-24T16:53:58.035" v="73" actId="1038"/>
          <ac:spMkLst>
            <pc:docMk/>
            <pc:sldMk cId="3887958834" sldId="263"/>
            <ac:spMk id="18" creationId="{EC0B77FA-6927-46B9-905B-3D842BAAE756}"/>
          </ac:spMkLst>
        </pc:spChg>
        <pc:spChg chg="mod">
          <ac:chgData name="Mike Riley" userId="59bc66f5-62a4-4126-b38a-b040ac489028" providerId="ADAL" clId="{E32503AB-3957-4C77-AD5A-1B23DF315C34}" dt="2022-02-24T16:53:58.035" v="73" actId="1038"/>
          <ac:spMkLst>
            <pc:docMk/>
            <pc:sldMk cId="3887958834" sldId="263"/>
            <ac:spMk id="19" creationId="{9F397804-4CD1-4539-9F77-C8D8B9A71B37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1" creationId="{32A5C3FE-4575-4142-A093-E2AE2CE948D1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2" creationId="{19E1E584-FF55-48E1-8CD3-797CED070D9A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5" creationId="{C6A1D7C2-99AF-4CF8-B867-BB2D09FE3FEE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6" creationId="{7D9CDE7F-9159-40D0-993D-FB9A5D509C8E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7" creationId="{C1ED35A4-6803-481E-B739-7BA40E00CDCF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8" creationId="{26093F90-63D4-4900-A48E-178EC01C30EB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29" creationId="{0B3B07EF-8EEE-4B94-8A70-97B479D86011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1" creationId="{D652EB48-B5AF-4DDB-BDDE-62ECB4C68849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2" creationId="{074F1A13-A718-491F-ADB1-E2FED397A2E8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3" creationId="{C8FB788C-95E9-4024-B8A1-2E604268CBF3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4" creationId="{B10A7789-2D6A-4F61-A0DA-59109BEB87F3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5" creationId="{97C43E96-67E3-48EC-8E98-983CF2F40FB3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7" creationId="{0311A5E3-812B-4C7D-B4A7-9267B7F5EF39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8" creationId="{CAEDA0AC-D09F-4897-9563-D6823CF3309A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39" creationId="{07A85898-F2DE-4241-8623-A8717EFCDC20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0" creationId="{4761E49D-5655-4E5D-B967-2BCA190E1A77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1" creationId="{1C85F43C-2420-4BF2-BF99-3AE95C8F08C2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3" creationId="{2A710136-7939-4BDD-8504-FD9AF2DC59F0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4" creationId="{DB00938C-ABEF-4EA1-8271-95F7CC4BDD27}"/>
          </ac:spMkLst>
        </pc:spChg>
        <pc:spChg chg="del">
          <ac:chgData name="Mike Riley" userId="59bc66f5-62a4-4126-b38a-b040ac489028" providerId="ADAL" clId="{E32503AB-3957-4C77-AD5A-1B23DF315C34}" dt="2022-02-24T16:53:37.217" v="61" actId="21"/>
          <ac:spMkLst>
            <pc:docMk/>
            <pc:sldMk cId="3887958834" sldId="263"/>
            <ac:spMk id="45" creationId="{FBC3BD28-9BB5-7548-AB5D-0A4F5F6D73FC}"/>
          </ac:spMkLst>
        </pc:spChg>
        <pc:spChg chg="del">
          <ac:chgData name="Mike Riley" userId="59bc66f5-62a4-4126-b38a-b040ac489028" providerId="ADAL" clId="{E32503AB-3957-4C77-AD5A-1B23DF315C34}" dt="2022-02-24T16:53:24.916" v="55" actId="21"/>
          <ac:spMkLst>
            <pc:docMk/>
            <pc:sldMk cId="3887958834" sldId="263"/>
            <ac:spMk id="46" creationId="{D9BE6691-3635-6F40-BE3F-B8EAAF24555B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7" creationId="{7F191C2F-5FE6-4DFD-8FBA-F7664AD0175A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49" creationId="{D2364E90-4766-454B-885A-BFCB18B54A8E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1" creationId="{19564BFE-0B07-40AC-8D15-A37BABAC0EBB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3" creationId="{A9825D51-85FF-4D6A-94EF-9E728109C9CC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5" creationId="{EFDDE76B-D292-476D-A97F-1780B84DC9D7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6" creationId="{70A9C180-2FD3-45A5-99CB-46E5F8860478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7" creationId="{466BEDD7-6E19-41E0-BC31-E26006D921B3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8" creationId="{0755B0B1-642F-4E20-9BF1-84DBFA174DB2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59" creationId="{FEF31B17-AC83-42A7-BCE1-597094E42B0E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0" creationId="{566BF652-12EF-42BE-94A1-C6150AE96C86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2" creationId="{F6E1445D-E606-4919-9C1A-73422E4BFD31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3" creationId="{9AC259C8-A304-42E9-BF24-DBDDFFE26325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4" creationId="{8EA4A93B-F906-432E-826C-275A8221B288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5" creationId="{50F8C643-9289-4422-B5A6-D9353DD6EDE4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6" creationId="{3B985520-D1DA-4E15-971A-0DFCF8ADB652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8" creationId="{48F7C04E-438E-4F30-AD66-BB13DB951B27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69" creationId="{978637BB-B1D8-49BD-B263-E06202E36221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0" creationId="{E1F8462A-4104-448D-A92B-CE4E4796EB40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1" creationId="{75C83410-80DD-4EF2-A496-4B038568FCFA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2" creationId="{1F07B9DB-9339-4F1B-A2C1-8A847C064743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4" creationId="{FD54134E-CE83-4351-B396-60E26182ECDB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5" creationId="{63E0795C-53D8-4709-85FA-8185F8BD1EA0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6" creationId="{6493BD84-EC0F-4C94-BB9E-A8636736A03E}"/>
          </ac:spMkLst>
        </pc:spChg>
        <pc:spChg chg="mod">
          <ac:chgData name="Mike Riley" userId="59bc66f5-62a4-4126-b38a-b040ac489028" providerId="ADAL" clId="{E32503AB-3957-4C77-AD5A-1B23DF315C34}" dt="2022-02-24T16:25:46.940" v="0"/>
          <ac:spMkLst>
            <pc:docMk/>
            <pc:sldMk cId="3887958834" sldId="263"/>
            <ac:spMk id="78" creationId="{0CA1DD5D-B8E4-4632-A7CC-C0C504DEA59D}"/>
          </ac:spMkLst>
        </pc:spChg>
        <pc:spChg chg="add del mod">
          <ac:chgData name="Mike Riley" userId="59bc66f5-62a4-4126-b38a-b040ac489028" providerId="ADAL" clId="{E32503AB-3957-4C77-AD5A-1B23DF315C34}" dt="2022-02-24T16:53:40.943" v="63" actId="21"/>
          <ac:spMkLst>
            <pc:docMk/>
            <pc:sldMk cId="3887958834" sldId="263"/>
            <ac:spMk id="81" creationId="{3989D3B7-4EDE-47ED-81F9-97DA86DEE4F9}"/>
          </ac:spMkLst>
        </pc:spChg>
        <pc:spChg chg="add mod">
          <ac:chgData name="Mike Riley" userId="59bc66f5-62a4-4126-b38a-b040ac489028" providerId="ADAL" clId="{E32503AB-3957-4C77-AD5A-1B23DF315C34}" dt="2022-02-24T16:53:37.558" v="62"/>
          <ac:spMkLst>
            <pc:docMk/>
            <pc:sldMk cId="3887958834" sldId="263"/>
            <ac:spMk id="83" creationId="{F53F1223-D9CE-4C04-B6A1-C7BA77274B23}"/>
          </ac:spMkLst>
        </pc:spChg>
        <pc:spChg chg="add mod">
          <ac:chgData name="Mike Riley" userId="59bc66f5-62a4-4126-b38a-b040ac489028" providerId="ADAL" clId="{E32503AB-3957-4C77-AD5A-1B23DF315C34}" dt="2022-02-24T16:53:58.035" v="73" actId="1038"/>
          <ac:spMkLst>
            <pc:docMk/>
            <pc:sldMk cId="3887958834" sldId="263"/>
            <ac:spMk id="85" creationId="{41D0BA91-D206-4264-BBD1-1B984F639DC2}"/>
          </ac:spMkLst>
        </pc:spChg>
        <pc:grpChg chg="add del mod">
          <ac:chgData name="Mike Riley" userId="59bc66f5-62a4-4126-b38a-b040ac489028" providerId="ADAL" clId="{E32503AB-3957-4C77-AD5A-1B23DF315C34}" dt="2022-02-24T16:26:03.551" v="5"/>
          <ac:grpSpMkLst>
            <pc:docMk/>
            <pc:sldMk cId="3887958834" sldId="263"/>
            <ac:grpSpMk id="16" creationId="{2893E227-50D9-40A6-9FB5-4A834FF10E7F}"/>
          </ac:grpSpMkLst>
        </pc:grpChg>
        <pc:grpChg chg="mod">
          <ac:chgData name="Mike Riley" userId="59bc66f5-62a4-4126-b38a-b040ac489028" providerId="ADAL" clId="{E32503AB-3957-4C77-AD5A-1B23DF315C34}" dt="2022-02-24T16:25:46.940" v="0"/>
          <ac:grpSpMkLst>
            <pc:docMk/>
            <pc:sldMk cId="3887958834" sldId="263"/>
            <ac:grpSpMk id="48" creationId="{6F9F580C-3C67-4CDB-9684-14397A6E712E}"/>
          </ac:grpSpMkLst>
        </pc:grpChg>
        <pc:grpChg chg="mod">
          <ac:chgData name="Mike Riley" userId="59bc66f5-62a4-4126-b38a-b040ac489028" providerId="ADAL" clId="{E32503AB-3957-4C77-AD5A-1B23DF315C34}" dt="2022-02-24T16:25:46.940" v="0"/>
          <ac:grpSpMkLst>
            <pc:docMk/>
            <pc:sldMk cId="3887958834" sldId="263"/>
            <ac:grpSpMk id="50" creationId="{3330B450-BA3C-4BCC-8BC8-1939B9076D5C}"/>
          </ac:grpSpMkLst>
        </pc:grpChg>
        <pc:graphicFrameChg chg="mod">
          <ac:chgData name="Mike Riley" userId="59bc66f5-62a4-4126-b38a-b040ac489028" providerId="ADAL" clId="{E32503AB-3957-4C77-AD5A-1B23DF315C34}" dt="2022-02-24T16:53:58.035" v="73" actId="1038"/>
          <ac:graphicFrameMkLst>
            <pc:docMk/>
            <pc:sldMk cId="3887958834" sldId="263"/>
            <ac:graphicFrameMk id="3" creationId="{50DB78C3-990C-4E88-8769-6DFF475BB8D2}"/>
          </ac:graphicFrameMkLst>
        </pc:graphicFrameChg>
        <pc:graphicFrameChg chg="mod">
          <ac:chgData name="Mike Riley" userId="59bc66f5-62a4-4126-b38a-b040ac489028" providerId="ADAL" clId="{E32503AB-3957-4C77-AD5A-1B23DF315C34}" dt="2022-02-24T16:53:58.035" v="73" actId="1038"/>
          <ac:graphicFrameMkLst>
            <pc:docMk/>
            <pc:sldMk cId="3887958834" sldId="263"/>
            <ac:graphicFrameMk id="17" creationId="{22A09214-E119-4F15-8639-8BB4BE785853}"/>
          </ac:graphicFrameMkLst>
        </pc:graphicFrameChg>
        <pc:graphicFrameChg chg="add del mod">
          <ac:chgData name="Mike Riley" userId="59bc66f5-62a4-4126-b38a-b040ac489028" providerId="ADAL" clId="{E32503AB-3957-4C77-AD5A-1B23DF315C34}" dt="2022-02-24T16:51:31.179" v="47"/>
          <ac:graphicFrameMkLst>
            <pc:docMk/>
            <pc:sldMk cId="3887958834" sldId="263"/>
            <ac:graphicFrameMk id="80" creationId="{2861017E-14AF-4CFC-813D-8B3187F80C54}"/>
          </ac:graphicFrameMkLst>
        </pc:graphicFrameChg>
        <pc:picChg chg="del mod">
          <ac:chgData name="Mike Riley" userId="59bc66f5-62a4-4126-b38a-b040ac489028" providerId="ADAL" clId="{E32503AB-3957-4C77-AD5A-1B23DF315C34}" dt="2022-02-24T16:26:58.808" v="34" actId="21"/>
          <ac:picMkLst>
            <pc:docMk/>
            <pc:sldMk cId="3887958834" sldId="263"/>
            <ac:picMk id="2" creationId="{C7FAEB5C-DB18-4608-9DE7-5561311C2100}"/>
          </ac:picMkLst>
        </pc:picChg>
        <pc:picChg chg="del">
          <ac:chgData name="Mike Riley" userId="59bc66f5-62a4-4126-b38a-b040ac489028" providerId="ADAL" clId="{E32503AB-3957-4C77-AD5A-1B23DF315C34}" dt="2022-02-24T16:40:28.779" v="37"/>
          <ac:picMkLst>
            <pc:docMk/>
            <pc:sldMk cId="3887958834" sldId="263"/>
            <ac:picMk id="4" creationId="{3634BF2E-A872-4D79-8D0B-7AACE1D5CE77}"/>
          </ac:picMkLst>
        </pc:picChg>
        <pc:picChg chg="del mod modCrop">
          <ac:chgData name="Mike Riley" userId="59bc66f5-62a4-4126-b38a-b040ac489028" providerId="ADAL" clId="{E32503AB-3957-4C77-AD5A-1B23DF315C34}" dt="2022-02-24T16:44:01.863" v="45" actId="478"/>
          <ac:picMkLst>
            <pc:docMk/>
            <pc:sldMk cId="3887958834" sldId="263"/>
            <ac:picMk id="5" creationId="{BD3B15CF-EA0B-49B1-B214-19865FCCAE7C}"/>
          </ac:picMkLst>
        </pc:picChg>
        <pc:picChg chg="del mod modCrop">
          <ac:chgData name="Mike Riley" userId="59bc66f5-62a4-4126-b38a-b040ac489028" providerId="ADAL" clId="{E32503AB-3957-4C77-AD5A-1B23DF315C34}" dt="2022-02-24T16:53:30.330" v="57" actId="21"/>
          <ac:picMkLst>
            <pc:docMk/>
            <pc:sldMk cId="3887958834" sldId="263"/>
            <ac:picMk id="6" creationId="{550C3BB8-B58D-47C0-ABA1-2DCDD67B5498}"/>
          </ac:picMkLst>
        </pc:picChg>
        <pc:picChg chg="del">
          <ac:chgData name="Mike Riley" userId="59bc66f5-62a4-4126-b38a-b040ac489028" providerId="ADAL" clId="{E32503AB-3957-4C77-AD5A-1B23DF315C34}" dt="2022-02-24T16:27:00.544" v="35" actId="478"/>
          <ac:picMkLst>
            <pc:docMk/>
            <pc:sldMk cId="3887958834" sldId="263"/>
            <ac:picMk id="20" creationId="{8FF2A563-7974-48C2-990D-4347A132BDC7}"/>
          </ac:picMkLst>
        </pc:picChg>
        <pc:picChg chg="del">
          <ac:chgData name="Mike Riley" userId="59bc66f5-62a4-4126-b38a-b040ac489028" providerId="ADAL" clId="{E32503AB-3957-4C77-AD5A-1B23DF315C34}" dt="2022-02-24T16:53:31.716" v="58" actId="478"/>
          <ac:picMkLst>
            <pc:docMk/>
            <pc:sldMk cId="3887958834" sldId="263"/>
            <ac:picMk id="23" creationId="{099AD48B-8334-4EC8-846A-C74F0EF3C603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24" creationId="{A25045D7-827F-48AB-AE20-6831C67A601C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30" creationId="{4405FFC3-B453-47E6-97AF-A6F166340007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36" creationId="{C1DE135E-0A03-496D-985B-9CA7C82DB0C4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42" creationId="{7046FCB0-6B21-451D-8D76-DBB6CCC217BB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54" creationId="{7287F371-BCDB-4EAB-9AA8-3D4541F7CF06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61" creationId="{07527D98-98EA-429F-A436-28BCCC0B3921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67" creationId="{5754963D-A488-4849-B779-3A689FE739D1}"/>
          </ac:picMkLst>
        </pc:picChg>
        <pc:picChg chg="mod">
          <ac:chgData name="Mike Riley" userId="59bc66f5-62a4-4126-b38a-b040ac489028" providerId="ADAL" clId="{E32503AB-3957-4C77-AD5A-1B23DF315C34}" dt="2022-02-24T16:25:46.940" v="0"/>
          <ac:picMkLst>
            <pc:docMk/>
            <pc:sldMk cId="3887958834" sldId="263"/>
            <ac:picMk id="73" creationId="{05C36955-6A50-4284-A058-4D44666AB789}"/>
          </ac:picMkLst>
        </pc:picChg>
        <pc:picChg chg="add mod">
          <ac:chgData name="Mike Riley" userId="59bc66f5-62a4-4126-b38a-b040ac489028" providerId="ADAL" clId="{E32503AB-3957-4C77-AD5A-1B23DF315C34}" dt="2022-02-24T16:27:00.953" v="36"/>
          <ac:picMkLst>
            <pc:docMk/>
            <pc:sldMk cId="3887958834" sldId="263"/>
            <ac:picMk id="79" creationId="{62A14257-B2AC-4F5C-A87D-A498B328ECC9}"/>
          </ac:picMkLst>
        </pc:picChg>
        <pc:picChg chg="add mod">
          <ac:chgData name="Mike Riley" userId="59bc66f5-62a4-4126-b38a-b040ac489028" providerId="ADAL" clId="{E32503AB-3957-4C77-AD5A-1B23DF315C34}" dt="2022-02-24T16:53:34.676" v="60" actId="14100"/>
          <ac:picMkLst>
            <pc:docMk/>
            <pc:sldMk cId="3887958834" sldId="263"/>
            <ac:picMk id="82" creationId="{507CE4CA-1E8A-4F4D-A07A-4F46213E889A}"/>
          </ac:picMkLst>
        </pc:picChg>
      </pc:sldChg>
    </pc:docChg>
  </pc:docChgLst>
  <pc:docChgLst>
    <pc:chgData name="Mike Riley" userId="59bc66f5-62a4-4126-b38a-b040ac489028" providerId="ADAL" clId="{8E1E23D8-6723-42C9-A838-29925FC3110E}"/>
    <pc:docChg chg="undo redo custSel modSld">
      <pc:chgData name="Mike Riley" userId="59bc66f5-62a4-4126-b38a-b040ac489028" providerId="ADAL" clId="{8E1E23D8-6723-42C9-A838-29925FC3110E}" dt="2022-02-28T09:57:46.597" v="143" actId="400"/>
      <pc:docMkLst>
        <pc:docMk/>
      </pc:docMkLst>
      <pc:sldChg chg="modSp mod">
        <pc:chgData name="Mike Riley" userId="59bc66f5-62a4-4126-b38a-b040ac489028" providerId="ADAL" clId="{8E1E23D8-6723-42C9-A838-29925FC3110E}" dt="2022-02-25T12:23:20.867" v="4" actId="20577"/>
        <pc:sldMkLst>
          <pc:docMk/>
          <pc:sldMk cId="1637542375" sldId="258"/>
        </pc:sldMkLst>
        <pc:spChg chg="mod">
          <ac:chgData name="Mike Riley" userId="59bc66f5-62a4-4126-b38a-b040ac489028" providerId="ADAL" clId="{8E1E23D8-6723-42C9-A838-29925FC3110E}" dt="2022-02-25T12:19:03.459" v="3" actId="947"/>
          <ac:spMkLst>
            <pc:docMk/>
            <pc:sldMk cId="1637542375" sldId="258"/>
            <ac:spMk id="11" creationId="{59FEF221-1AC3-42A0-93DA-40DD107E8DB3}"/>
          </ac:spMkLst>
        </pc:spChg>
        <pc:spChg chg="mod">
          <ac:chgData name="Mike Riley" userId="59bc66f5-62a4-4126-b38a-b040ac489028" providerId="ADAL" clId="{8E1E23D8-6723-42C9-A838-29925FC3110E}" dt="2022-02-25T12:17:19.159" v="2" actId="947"/>
          <ac:spMkLst>
            <pc:docMk/>
            <pc:sldMk cId="1637542375" sldId="258"/>
            <ac:spMk id="14" creationId="{5B284167-FC6C-4E8F-982B-9BFB03B77EE7}"/>
          </ac:spMkLst>
        </pc:spChg>
        <pc:spChg chg="mod">
          <ac:chgData name="Mike Riley" userId="59bc66f5-62a4-4126-b38a-b040ac489028" providerId="ADAL" clId="{8E1E23D8-6723-42C9-A838-29925FC3110E}" dt="2022-02-25T12:17:13.217" v="1" actId="947"/>
          <ac:spMkLst>
            <pc:docMk/>
            <pc:sldMk cId="1637542375" sldId="258"/>
            <ac:spMk id="38" creationId="{EE47BD7F-4D12-4F2E-8A8A-3DE18AE3DC8D}"/>
          </ac:spMkLst>
        </pc:spChg>
        <pc:spChg chg="mod">
          <ac:chgData name="Mike Riley" userId="59bc66f5-62a4-4126-b38a-b040ac489028" providerId="ADAL" clId="{8E1E23D8-6723-42C9-A838-29925FC3110E}" dt="2022-02-25T12:23:20.867" v="4" actId="20577"/>
          <ac:spMkLst>
            <pc:docMk/>
            <pc:sldMk cId="1637542375" sldId="258"/>
            <ac:spMk id="59" creationId="{0DE25B8E-D3A5-4DB7-A2A2-6AB1C717CC87}"/>
          </ac:spMkLst>
        </pc:spChg>
        <pc:spChg chg="mod">
          <ac:chgData name="Mike Riley" userId="59bc66f5-62a4-4126-b38a-b040ac489028" providerId="ADAL" clId="{8E1E23D8-6723-42C9-A838-29925FC3110E}" dt="2022-02-25T12:16:58.397" v="0" actId="947"/>
          <ac:spMkLst>
            <pc:docMk/>
            <pc:sldMk cId="1637542375" sldId="258"/>
            <ac:spMk id="69" creationId="{62D9B97E-9D31-4EB7-AA19-2F5B1EA8F595}"/>
          </ac:spMkLst>
        </pc:spChg>
      </pc:sldChg>
      <pc:sldChg chg="addSp delSp modSp mod">
        <pc:chgData name="Mike Riley" userId="59bc66f5-62a4-4126-b38a-b040ac489028" providerId="ADAL" clId="{8E1E23D8-6723-42C9-A838-29925FC3110E}" dt="2022-02-25T13:32:38.738" v="100"/>
        <pc:sldMkLst>
          <pc:docMk/>
          <pc:sldMk cId="3887958834" sldId="263"/>
        </pc:sldMkLst>
        <pc:spChg chg="add mod">
          <ac:chgData name="Mike Riley" userId="59bc66f5-62a4-4126-b38a-b040ac489028" providerId="ADAL" clId="{8E1E23D8-6723-42C9-A838-29925FC3110E}" dt="2022-02-25T13:32:38.738" v="100"/>
          <ac:spMkLst>
            <pc:docMk/>
            <pc:sldMk cId="3887958834" sldId="263"/>
            <ac:spMk id="20" creationId="{4474ADD7-8D8D-4ADC-B703-40DAAB9E4B19}"/>
          </ac:spMkLst>
        </pc:spChg>
        <pc:spChg chg="del">
          <ac:chgData name="Mike Riley" userId="59bc66f5-62a4-4126-b38a-b040ac489028" providerId="ADAL" clId="{8E1E23D8-6723-42C9-A838-29925FC3110E}" dt="2022-02-25T13:32:38.446" v="99" actId="21"/>
          <ac:spMkLst>
            <pc:docMk/>
            <pc:sldMk cId="3887958834" sldId="263"/>
            <ac:spMk id="83" creationId="{F53F1223-D9CE-4C04-B6A1-C7BA77274B23}"/>
          </ac:spMkLst>
        </pc:spChg>
        <pc:picChg chg="add del mod">
          <ac:chgData name="Mike Riley" userId="59bc66f5-62a4-4126-b38a-b040ac489028" providerId="ADAL" clId="{8E1E23D8-6723-42C9-A838-29925FC3110E}" dt="2022-02-25T12:40:12.079" v="41" actId="1035"/>
          <ac:picMkLst>
            <pc:docMk/>
            <pc:sldMk cId="3887958834" sldId="263"/>
            <ac:picMk id="2" creationId="{DF0F7487-7AE4-467B-8EA5-961231A7699E}"/>
          </ac:picMkLst>
        </pc:picChg>
        <pc:picChg chg="del">
          <ac:chgData name="Mike Riley" userId="59bc66f5-62a4-4126-b38a-b040ac489028" providerId="ADAL" clId="{8E1E23D8-6723-42C9-A838-29925FC3110E}" dt="2022-02-25T13:30:35.087" v="49"/>
          <ac:picMkLst>
            <pc:docMk/>
            <pc:sldMk cId="3887958834" sldId="263"/>
            <ac:picMk id="4" creationId="{13E0E8B0-2791-493D-B51A-F991F8C67677}"/>
          </ac:picMkLst>
        </pc:picChg>
        <pc:picChg chg="del mod modCrop">
          <ac:chgData name="Mike Riley" userId="59bc66f5-62a4-4126-b38a-b040ac489028" providerId="ADAL" clId="{8E1E23D8-6723-42C9-A838-29925FC3110E}" dt="2022-02-25T13:31:43.911" v="82" actId="478"/>
          <ac:picMkLst>
            <pc:docMk/>
            <pc:sldMk cId="3887958834" sldId="263"/>
            <ac:picMk id="5" creationId="{4C7A5C02-C541-4192-B15A-8153278F5F7D}"/>
          </ac:picMkLst>
        </pc:picChg>
        <pc:picChg chg="mod modCrop">
          <ac:chgData name="Mike Riley" userId="59bc66f5-62a4-4126-b38a-b040ac489028" providerId="ADAL" clId="{8E1E23D8-6723-42C9-A838-29925FC3110E}" dt="2022-02-25T13:32:34.688" v="98" actId="1038"/>
          <ac:picMkLst>
            <pc:docMk/>
            <pc:sldMk cId="3887958834" sldId="263"/>
            <ac:picMk id="6" creationId="{EAEFC418-2BC4-4D1E-B05F-59AC846F4715}"/>
          </ac:picMkLst>
        </pc:picChg>
        <pc:picChg chg="add del mod">
          <ac:chgData name="Mike Riley" userId="59bc66f5-62a4-4126-b38a-b040ac489028" providerId="ADAL" clId="{8E1E23D8-6723-42C9-A838-29925FC3110E}" dt="2022-02-25T12:40:04.096" v="17" actId="478"/>
          <ac:picMkLst>
            <pc:docMk/>
            <pc:sldMk cId="3887958834" sldId="263"/>
            <ac:picMk id="79" creationId="{62A14257-B2AC-4F5C-A87D-A498B328ECC9}"/>
          </ac:picMkLst>
        </pc:picChg>
        <pc:picChg chg="del">
          <ac:chgData name="Mike Riley" userId="59bc66f5-62a4-4126-b38a-b040ac489028" providerId="ADAL" clId="{8E1E23D8-6723-42C9-A838-29925FC3110E}" dt="2022-02-25T13:31:59.378" v="83" actId="478"/>
          <ac:picMkLst>
            <pc:docMk/>
            <pc:sldMk cId="3887958834" sldId="263"/>
            <ac:picMk id="82" creationId="{507CE4CA-1E8A-4F4D-A07A-4F46213E889A}"/>
          </ac:picMkLst>
        </pc:picChg>
      </pc:sldChg>
      <pc:sldChg chg="delSp modSp mod">
        <pc:chgData name="Mike Riley" userId="59bc66f5-62a4-4126-b38a-b040ac489028" providerId="ADAL" clId="{8E1E23D8-6723-42C9-A838-29925FC3110E}" dt="2022-02-25T13:04:23.081" v="48" actId="478"/>
        <pc:sldMkLst>
          <pc:docMk/>
          <pc:sldMk cId="868750805" sldId="266"/>
        </pc:sldMkLst>
        <pc:picChg chg="mod">
          <ac:chgData name="Mike Riley" userId="59bc66f5-62a4-4126-b38a-b040ac489028" providerId="ADAL" clId="{8E1E23D8-6723-42C9-A838-29925FC3110E}" dt="2022-02-25T13:04:13.313" v="47" actId="1076"/>
          <ac:picMkLst>
            <pc:docMk/>
            <pc:sldMk cId="868750805" sldId="266"/>
            <ac:picMk id="4" creationId="{D4652267-875C-45F0-97C6-B94E967624B7}"/>
          </ac:picMkLst>
        </pc:picChg>
        <pc:picChg chg="del">
          <ac:chgData name="Mike Riley" userId="59bc66f5-62a4-4126-b38a-b040ac489028" providerId="ADAL" clId="{8E1E23D8-6723-42C9-A838-29925FC3110E}" dt="2022-02-25T13:04:23.081" v="48" actId="478"/>
          <ac:picMkLst>
            <pc:docMk/>
            <pc:sldMk cId="868750805" sldId="266"/>
            <ac:picMk id="12" creationId="{B61524B7-6194-48A7-9FEE-4C47E87493E6}"/>
          </ac:picMkLst>
        </pc:picChg>
      </pc:sldChg>
      <pc:sldChg chg="modSp mod">
        <pc:chgData name="Mike Riley" userId="59bc66f5-62a4-4126-b38a-b040ac489028" providerId="ADAL" clId="{8E1E23D8-6723-42C9-A838-29925FC3110E}" dt="2022-02-28T09:57:46.597" v="143" actId="400"/>
        <pc:sldMkLst>
          <pc:docMk/>
          <pc:sldMk cId="3064213432" sldId="784"/>
        </pc:sldMkLst>
        <pc:spChg chg="mod">
          <ac:chgData name="Mike Riley" userId="59bc66f5-62a4-4126-b38a-b040ac489028" providerId="ADAL" clId="{8E1E23D8-6723-42C9-A838-29925FC3110E}" dt="2022-02-28T09:57:46.597" v="143" actId="400"/>
          <ac:spMkLst>
            <pc:docMk/>
            <pc:sldMk cId="3064213432" sldId="784"/>
            <ac:spMk id="48" creationId="{5AA4B835-074B-4999-BBE1-A70DF385774C}"/>
          </ac:spMkLst>
        </pc:spChg>
      </pc:sldChg>
      <pc:sldChg chg="modSp mod">
        <pc:chgData name="Mike Riley" userId="59bc66f5-62a4-4126-b38a-b040ac489028" providerId="ADAL" clId="{8E1E23D8-6723-42C9-A838-29925FC3110E}" dt="2022-02-25T16:26:05.508" v="138" actId="13926"/>
        <pc:sldMkLst>
          <pc:docMk/>
          <pc:sldMk cId="2886642883" sldId="787"/>
        </pc:sldMkLst>
        <pc:spChg chg="mod">
          <ac:chgData name="Mike Riley" userId="59bc66f5-62a4-4126-b38a-b040ac489028" providerId="ADAL" clId="{8E1E23D8-6723-42C9-A838-29925FC3110E}" dt="2022-02-25T16:25:40.061" v="136" actId="13926"/>
          <ac:spMkLst>
            <pc:docMk/>
            <pc:sldMk cId="2886642883" sldId="787"/>
            <ac:spMk id="66" creationId="{AE820891-E144-D942-842B-A4DE300E045B}"/>
          </ac:spMkLst>
        </pc:spChg>
        <pc:spChg chg="mod">
          <ac:chgData name="Mike Riley" userId="59bc66f5-62a4-4126-b38a-b040ac489028" providerId="ADAL" clId="{8E1E23D8-6723-42C9-A838-29925FC3110E}" dt="2022-02-25T16:25:27.872" v="127" actId="14100"/>
          <ac:spMkLst>
            <pc:docMk/>
            <pc:sldMk cId="2886642883" sldId="787"/>
            <ac:spMk id="68" creationId="{ABA93490-F334-6C46-A4D9-E7C824C5BFB3}"/>
          </ac:spMkLst>
        </pc:spChg>
        <pc:spChg chg="mod">
          <ac:chgData name="Mike Riley" userId="59bc66f5-62a4-4126-b38a-b040ac489028" providerId="ADAL" clId="{8E1E23D8-6723-42C9-A838-29925FC3110E}" dt="2022-02-25T16:26:00.777" v="137" actId="13926"/>
          <ac:spMkLst>
            <pc:docMk/>
            <pc:sldMk cId="2886642883" sldId="787"/>
            <ac:spMk id="76" creationId="{4C79B0E9-8FD1-FB4D-9267-4DA48F1E6438}"/>
          </ac:spMkLst>
        </pc:spChg>
        <pc:spChg chg="mod">
          <ac:chgData name="Mike Riley" userId="59bc66f5-62a4-4126-b38a-b040ac489028" providerId="ADAL" clId="{8E1E23D8-6723-42C9-A838-29925FC3110E}" dt="2022-02-25T16:26:05.508" v="138" actId="13926"/>
          <ac:spMkLst>
            <pc:docMk/>
            <pc:sldMk cId="2886642883" sldId="787"/>
            <ac:spMk id="78" creationId="{03C84F03-87ED-924C-ACE5-5C9C0538D2CD}"/>
          </ac:spMkLst>
        </pc:spChg>
      </pc:sldChg>
      <pc:sldChg chg="modSp mod">
        <pc:chgData name="Mike Riley" userId="59bc66f5-62a4-4126-b38a-b040ac489028" providerId="ADAL" clId="{8E1E23D8-6723-42C9-A838-29925FC3110E}" dt="2022-02-25T16:31:09.286" v="141" actId="13926"/>
        <pc:sldMkLst>
          <pc:docMk/>
          <pc:sldMk cId="1253322325" sldId="790"/>
        </pc:sldMkLst>
        <pc:spChg chg="mod">
          <ac:chgData name="Mike Riley" userId="59bc66f5-62a4-4126-b38a-b040ac489028" providerId="ADAL" clId="{8E1E23D8-6723-42C9-A838-29925FC3110E}" dt="2022-02-25T16:31:09.286" v="141" actId="13926"/>
          <ac:spMkLst>
            <pc:docMk/>
            <pc:sldMk cId="1253322325" sldId="790"/>
            <ac:spMk id="100" creationId="{0C281D8C-BEC7-4867-A9AC-E24C299AE575}"/>
          </ac:spMkLst>
        </pc:spChg>
      </pc:sldChg>
    </pc:docChg>
  </pc:docChgLst>
  <pc:docChgLst>
    <pc:chgData name="Mike Riley" userId="59bc66f5-62a4-4126-b38a-b040ac489028" providerId="ADAL" clId="{6C4772C1-755D-4034-98A0-23BAF010A6E2}"/>
    <pc:docChg chg="undo redo custSel addSld modSld">
      <pc:chgData name="Mike Riley" userId="59bc66f5-62a4-4126-b38a-b040ac489028" providerId="ADAL" clId="{6C4772C1-755D-4034-98A0-23BAF010A6E2}" dt="2022-03-01T15:06:19.395" v="457" actId="1037"/>
      <pc:docMkLst>
        <pc:docMk/>
      </pc:docMkLst>
      <pc:sldChg chg="modSp mod delCm">
        <pc:chgData name="Mike Riley" userId="59bc66f5-62a4-4126-b38a-b040ac489028" providerId="ADAL" clId="{6C4772C1-755D-4034-98A0-23BAF010A6E2}" dt="2022-03-01T13:46:07.492" v="285" actId="1592"/>
        <pc:sldMkLst>
          <pc:docMk/>
          <pc:sldMk cId="1637542375" sldId="258"/>
        </pc:sldMkLst>
        <pc:spChg chg="mod">
          <ac:chgData name="Mike Riley" userId="59bc66f5-62a4-4126-b38a-b040ac489028" providerId="ADAL" clId="{6C4772C1-755D-4034-98A0-23BAF010A6E2}" dt="2022-03-01T13:45:41.213" v="284" actId="947"/>
          <ac:spMkLst>
            <pc:docMk/>
            <pc:sldMk cId="1637542375" sldId="258"/>
            <ac:spMk id="59" creationId="{0DE25B8E-D3A5-4DB7-A2A2-6AB1C717CC87}"/>
          </ac:spMkLst>
        </pc:spChg>
      </pc:sldChg>
      <pc:sldChg chg="modSp mod">
        <pc:chgData name="Mike Riley" userId="59bc66f5-62a4-4126-b38a-b040ac489028" providerId="ADAL" clId="{6C4772C1-755D-4034-98A0-23BAF010A6E2}" dt="2022-03-01T14:58:37.431" v="298"/>
        <pc:sldMkLst>
          <pc:docMk/>
          <pc:sldMk cId="266675642" sldId="261"/>
        </pc:sldMkLst>
        <pc:graphicFrameChg chg="mod modGraphic">
          <ac:chgData name="Mike Riley" userId="59bc66f5-62a4-4126-b38a-b040ac489028" providerId="ADAL" clId="{6C4772C1-755D-4034-98A0-23BAF010A6E2}" dt="2022-03-01T14:58:37.431" v="298"/>
          <ac:graphicFrameMkLst>
            <pc:docMk/>
            <pc:sldMk cId="266675642" sldId="261"/>
            <ac:graphicFrameMk id="3" creationId="{558E8777-0B8F-1341-B5F0-ACFFBB5F2FB8}"/>
          </ac:graphicFrameMkLst>
        </pc:graphicFrameChg>
      </pc:sldChg>
      <pc:sldChg chg="addSp delSp modSp mod">
        <pc:chgData name="Mike Riley" userId="59bc66f5-62a4-4126-b38a-b040ac489028" providerId="ADAL" clId="{6C4772C1-755D-4034-98A0-23BAF010A6E2}" dt="2022-03-01T14:57:00.620" v="292"/>
        <pc:sldMkLst>
          <pc:docMk/>
          <pc:sldMk cId="3887958834" sldId="263"/>
        </pc:sldMkLst>
        <pc:spChg chg="del mod">
          <ac:chgData name="Mike Riley" userId="59bc66f5-62a4-4126-b38a-b040ac489028" providerId="ADAL" clId="{6C4772C1-755D-4034-98A0-23BAF010A6E2}" dt="2022-03-01T12:29:51.979" v="181" actId="478"/>
          <ac:spMkLst>
            <pc:docMk/>
            <pc:sldMk cId="3887958834" sldId="263"/>
            <ac:spMk id="13" creationId="{8B4CF1CD-80D1-9E4F-967A-25E2DE453186}"/>
          </ac:spMkLst>
        </pc:spChg>
        <pc:spChg chg="del">
          <ac:chgData name="Mike Riley" userId="59bc66f5-62a4-4126-b38a-b040ac489028" providerId="ADAL" clId="{6C4772C1-755D-4034-98A0-23BAF010A6E2}" dt="2022-03-01T12:30:08.592" v="186" actId="478"/>
          <ac:spMkLst>
            <pc:docMk/>
            <pc:sldMk cId="3887958834" sldId="263"/>
            <ac:spMk id="18" creationId="{EC0B77FA-6927-46B9-905B-3D842BAAE756}"/>
          </ac:spMkLst>
        </pc:spChg>
        <pc:spChg chg="del">
          <ac:chgData name="Mike Riley" userId="59bc66f5-62a4-4126-b38a-b040ac489028" providerId="ADAL" clId="{6C4772C1-755D-4034-98A0-23BAF010A6E2}" dt="2022-03-01T12:29:51.979" v="181" actId="478"/>
          <ac:spMkLst>
            <pc:docMk/>
            <pc:sldMk cId="3887958834" sldId="263"/>
            <ac:spMk id="19" creationId="{9F397804-4CD1-4539-9F77-C8D8B9A71B37}"/>
          </ac:spMkLst>
        </pc:spChg>
        <pc:spChg chg="mod">
          <ac:chgData name="Mike Riley" userId="59bc66f5-62a4-4126-b38a-b040ac489028" providerId="ADAL" clId="{6C4772C1-755D-4034-98A0-23BAF010A6E2}" dt="2022-03-01T12:32:22.018" v="281" actId="20577"/>
          <ac:spMkLst>
            <pc:docMk/>
            <pc:sldMk cId="3887958834" sldId="263"/>
            <ac:spMk id="52" creationId="{10BF0C4E-6E6A-3E4A-957F-B04471F36CF2}"/>
          </ac:spMkLst>
        </pc:spChg>
        <pc:spChg chg="del mod">
          <ac:chgData name="Mike Riley" userId="59bc66f5-62a4-4126-b38a-b040ac489028" providerId="ADAL" clId="{6C4772C1-755D-4034-98A0-23BAF010A6E2}" dt="2022-03-01T12:29:51.979" v="181" actId="478"/>
          <ac:spMkLst>
            <pc:docMk/>
            <pc:sldMk cId="3887958834" sldId="263"/>
            <ac:spMk id="84" creationId="{F9FC774D-4F5E-4FCB-917C-E49E3438F55E}"/>
          </ac:spMkLst>
        </pc:spChg>
        <pc:spChg chg="del">
          <ac:chgData name="Mike Riley" userId="59bc66f5-62a4-4126-b38a-b040ac489028" providerId="ADAL" clId="{6C4772C1-755D-4034-98A0-23BAF010A6E2}" dt="2022-03-01T12:30:08.592" v="186" actId="478"/>
          <ac:spMkLst>
            <pc:docMk/>
            <pc:sldMk cId="3887958834" sldId="263"/>
            <ac:spMk id="85" creationId="{41D0BA91-D206-4264-BBD1-1B984F639DC2}"/>
          </ac:spMkLst>
        </pc:spChg>
        <pc:graphicFrameChg chg="del">
          <ac:chgData name="Mike Riley" userId="59bc66f5-62a4-4126-b38a-b040ac489028" providerId="ADAL" clId="{6C4772C1-755D-4034-98A0-23BAF010A6E2}" dt="2022-03-01T12:30:08.592" v="186" actId="478"/>
          <ac:graphicFrameMkLst>
            <pc:docMk/>
            <pc:sldMk cId="3887958834" sldId="263"/>
            <ac:graphicFrameMk id="3" creationId="{50DB78C3-990C-4E88-8769-6DFF475BB8D2}"/>
          </ac:graphicFrameMkLst>
        </pc:graphicFrameChg>
        <pc:graphicFrameChg chg="del">
          <ac:chgData name="Mike Riley" userId="59bc66f5-62a4-4126-b38a-b040ac489028" providerId="ADAL" clId="{6C4772C1-755D-4034-98A0-23BAF010A6E2}" dt="2022-03-01T12:29:51.979" v="181" actId="478"/>
          <ac:graphicFrameMkLst>
            <pc:docMk/>
            <pc:sldMk cId="3887958834" sldId="263"/>
            <ac:graphicFrameMk id="17" creationId="{22A09214-E119-4F15-8639-8BB4BE785853}"/>
          </ac:graphicFrameMkLst>
        </pc:graphicFrameChg>
        <pc:picChg chg="del">
          <ac:chgData name="Mike Riley" userId="59bc66f5-62a4-4126-b38a-b040ac489028" providerId="ADAL" clId="{6C4772C1-755D-4034-98A0-23BAF010A6E2}" dt="2022-03-01T12:20:40.232" v="133" actId="478"/>
          <ac:picMkLst>
            <pc:docMk/>
            <pc:sldMk cId="3887958834" sldId="263"/>
            <ac:picMk id="2" creationId="{DF0F7487-7AE4-467B-8EA5-961231A7699E}"/>
          </ac:picMkLst>
        </pc:picChg>
        <pc:picChg chg="del mod">
          <ac:chgData name="Mike Riley" userId="59bc66f5-62a4-4126-b38a-b040ac489028" providerId="ADAL" clId="{6C4772C1-755D-4034-98A0-23BAF010A6E2}" dt="2022-03-01T12:20:38.903" v="132" actId="21"/>
          <ac:picMkLst>
            <pc:docMk/>
            <pc:sldMk cId="3887958834" sldId="263"/>
            <ac:picMk id="4" creationId="{24B69143-9239-49C0-AE41-98DD514EBE2E}"/>
          </ac:picMkLst>
        </pc:picChg>
        <pc:picChg chg="del">
          <ac:chgData name="Mike Riley" userId="59bc66f5-62a4-4126-b38a-b040ac489028" providerId="ADAL" clId="{6C4772C1-755D-4034-98A0-23BAF010A6E2}" dt="2022-03-01T12:27:39.381" v="166"/>
          <ac:picMkLst>
            <pc:docMk/>
            <pc:sldMk cId="3887958834" sldId="263"/>
            <ac:picMk id="5" creationId="{225998CF-8A01-48FB-B65A-5765BA48340B}"/>
          </ac:picMkLst>
        </pc:picChg>
        <pc:picChg chg="del">
          <ac:chgData name="Mike Riley" userId="59bc66f5-62a4-4126-b38a-b040ac489028" providerId="ADAL" clId="{6C4772C1-755D-4034-98A0-23BAF010A6E2}" dt="2022-03-01T12:27:11.514" v="165" actId="478"/>
          <ac:picMkLst>
            <pc:docMk/>
            <pc:sldMk cId="3887958834" sldId="263"/>
            <ac:picMk id="6" creationId="{EAEFC418-2BC4-4D1E-B05F-59AC846F4715}"/>
          </ac:picMkLst>
        </pc:picChg>
        <pc:picChg chg="del mod">
          <ac:chgData name="Mike Riley" userId="59bc66f5-62a4-4126-b38a-b040ac489028" providerId="ADAL" clId="{6C4772C1-755D-4034-98A0-23BAF010A6E2}" dt="2022-03-01T12:29:51.979" v="181" actId="478"/>
          <ac:picMkLst>
            <pc:docMk/>
            <pc:sldMk cId="3887958834" sldId="263"/>
            <ac:picMk id="7" creationId="{9A4EA009-73B5-FD48-AE1F-47C36890A493}"/>
          </ac:picMkLst>
        </pc:picChg>
        <pc:picChg chg="del">
          <ac:chgData name="Mike Riley" userId="59bc66f5-62a4-4126-b38a-b040ac489028" providerId="ADAL" clId="{6C4772C1-755D-4034-98A0-23BAF010A6E2}" dt="2022-03-01T12:27:45.018" v="167"/>
          <ac:picMkLst>
            <pc:docMk/>
            <pc:sldMk cId="3887958834" sldId="263"/>
            <ac:picMk id="8" creationId="{CA3CBCB8-B190-4026-969D-02A43CF9EE5C}"/>
          </ac:picMkLst>
        </pc:picChg>
        <pc:picChg chg="mod modCrop">
          <ac:chgData name="Mike Riley" userId="59bc66f5-62a4-4126-b38a-b040ac489028" providerId="ADAL" clId="{6C4772C1-755D-4034-98A0-23BAF010A6E2}" dt="2022-03-01T12:30:12.941" v="187" actId="1076"/>
          <ac:picMkLst>
            <pc:docMk/>
            <pc:sldMk cId="3887958834" sldId="263"/>
            <ac:picMk id="9" creationId="{5D4D192B-8ED6-4688-9C4D-5F99CE62CFBE}"/>
          </ac:picMkLst>
        </pc:picChg>
        <pc:picChg chg="del mod">
          <ac:chgData name="Mike Riley" userId="59bc66f5-62a4-4126-b38a-b040ac489028" providerId="ADAL" clId="{6C4772C1-755D-4034-98A0-23BAF010A6E2}" dt="2022-03-01T14:56:59.353" v="290" actId="21"/>
          <ac:picMkLst>
            <pc:docMk/>
            <pc:sldMk cId="3887958834" sldId="263"/>
            <ac:picMk id="10" creationId="{729C8017-0E7B-4539-9022-6CA17A2E6286}"/>
          </ac:picMkLst>
        </pc:picChg>
        <pc:picChg chg="del mod">
          <ac:chgData name="Mike Riley" userId="59bc66f5-62a4-4126-b38a-b040ac489028" providerId="ADAL" clId="{6C4772C1-755D-4034-98A0-23BAF010A6E2}" dt="2022-03-01T12:29:51.979" v="181" actId="478"/>
          <ac:picMkLst>
            <pc:docMk/>
            <pc:sldMk cId="3887958834" sldId="263"/>
            <ac:picMk id="12" creationId="{E48E6195-E769-3547-A22F-3D7697FAF377}"/>
          </ac:picMkLst>
        </pc:picChg>
        <pc:picChg chg="add del mod">
          <ac:chgData name="Mike Riley" userId="59bc66f5-62a4-4126-b38a-b040ac489028" providerId="ADAL" clId="{6C4772C1-755D-4034-98A0-23BAF010A6E2}" dt="2022-03-01T14:57:00.420" v="291" actId="478"/>
          <ac:picMkLst>
            <pc:docMk/>
            <pc:sldMk cId="3887958834" sldId="263"/>
            <ac:picMk id="21" creationId="{9D390075-3622-4F7F-B164-BAA7EC19E35B}"/>
          </ac:picMkLst>
        </pc:picChg>
        <pc:picChg chg="add mod">
          <ac:chgData name="Mike Riley" userId="59bc66f5-62a4-4126-b38a-b040ac489028" providerId="ADAL" clId="{6C4772C1-755D-4034-98A0-23BAF010A6E2}" dt="2022-03-01T14:57:00.620" v="292"/>
          <ac:picMkLst>
            <pc:docMk/>
            <pc:sldMk cId="3887958834" sldId="263"/>
            <ac:picMk id="22" creationId="{47F34EBA-0F52-471B-A5D2-B3B407CDD5D9}"/>
          </ac:picMkLst>
        </pc:picChg>
      </pc:sldChg>
      <pc:sldChg chg="addSp modSp mod">
        <pc:chgData name="Mike Riley" userId="59bc66f5-62a4-4126-b38a-b040ac489028" providerId="ADAL" clId="{6C4772C1-755D-4034-98A0-23BAF010A6E2}" dt="2022-03-01T11:08:02.770" v="129" actId="1038"/>
        <pc:sldMkLst>
          <pc:docMk/>
          <pc:sldMk cId="868750805" sldId="266"/>
        </pc:sldMkLst>
        <pc:spChg chg="add mod">
          <ac:chgData name="Mike Riley" userId="59bc66f5-62a4-4126-b38a-b040ac489028" providerId="ADAL" clId="{6C4772C1-755D-4034-98A0-23BAF010A6E2}" dt="2022-03-01T11:08:02.770" v="129" actId="1038"/>
          <ac:spMkLst>
            <pc:docMk/>
            <pc:sldMk cId="868750805" sldId="266"/>
            <ac:spMk id="12" creationId="{BB36629E-6C44-419B-BD4B-78A172EB225C}"/>
          </ac:spMkLst>
        </pc:spChg>
      </pc:sldChg>
      <pc:sldChg chg="modSp mod">
        <pc:chgData name="Mike Riley" userId="59bc66f5-62a4-4126-b38a-b040ac489028" providerId="ADAL" clId="{6C4772C1-755D-4034-98A0-23BAF010A6E2}" dt="2022-03-01T15:06:19.395" v="457" actId="1037"/>
        <pc:sldMkLst>
          <pc:docMk/>
          <pc:sldMk cId="490630463" sldId="788"/>
        </pc:sldMkLst>
        <pc:spChg chg="mod">
          <ac:chgData name="Mike Riley" userId="59bc66f5-62a4-4126-b38a-b040ac489028" providerId="ADAL" clId="{6C4772C1-755D-4034-98A0-23BAF010A6E2}" dt="2022-03-01T15:04:52.736" v="409" actId="1038"/>
          <ac:spMkLst>
            <pc:docMk/>
            <pc:sldMk cId="490630463" sldId="788"/>
            <ac:spMk id="20" creationId="{A8861D2F-504E-F140-B84E-E522628154F4}"/>
          </ac:spMkLst>
        </pc:spChg>
        <pc:spChg chg="mod">
          <ac:chgData name="Mike Riley" userId="59bc66f5-62a4-4126-b38a-b040ac489028" providerId="ADAL" clId="{6C4772C1-755D-4034-98A0-23BAF010A6E2}" dt="2022-03-01T15:04:52.736" v="409" actId="1038"/>
          <ac:spMkLst>
            <pc:docMk/>
            <pc:sldMk cId="490630463" sldId="788"/>
            <ac:spMk id="21" creationId="{725C686A-B0E9-AA4B-A4D9-A86F40D8E98B}"/>
          </ac:spMkLst>
        </pc:spChg>
        <pc:spChg chg="mod">
          <ac:chgData name="Mike Riley" userId="59bc66f5-62a4-4126-b38a-b040ac489028" providerId="ADAL" clId="{6C4772C1-755D-4034-98A0-23BAF010A6E2}" dt="2022-03-01T14:02:51.127" v="287" actId="20577"/>
          <ac:spMkLst>
            <pc:docMk/>
            <pc:sldMk cId="490630463" sldId="788"/>
            <ac:spMk id="25" creationId="{8C84BB14-7E4F-4EAC-B9EB-E1832FB3E92F}"/>
          </ac:spMkLst>
        </pc:spChg>
        <pc:spChg chg="mod">
          <ac:chgData name="Mike Riley" userId="59bc66f5-62a4-4126-b38a-b040ac489028" providerId="ADAL" clId="{6C4772C1-755D-4034-98A0-23BAF010A6E2}" dt="2022-03-01T10:12:19.707" v="85" actId="20577"/>
          <ac:spMkLst>
            <pc:docMk/>
            <pc:sldMk cId="490630463" sldId="788"/>
            <ac:spMk id="70" creationId="{A15F467E-A6FB-F545-95B7-50DBBFAA30AF}"/>
          </ac:spMkLst>
        </pc:spChg>
        <pc:spChg chg="mod">
          <ac:chgData name="Mike Riley" userId="59bc66f5-62a4-4126-b38a-b040ac489028" providerId="ADAL" clId="{6C4772C1-755D-4034-98A0-23BAF010A6E2}" dt="2022-03-01T15:04:44.868" v="404" actId="1038"/>
          <ac:spMkLst>
            <pc:docMk/>
            <pc:sldMk cId="490630463" sldId="788"/>
            <ac:spMk id="73" creationId="{3CDE06EF-7C89-9042-B49B-D1A48610AA0F}"/>
          </ac:spMkLst>
        </pc:spChg>
        <pc:spChg chg="mod">
          <ac:chgData name="Mike Riley" userId="59bc66f5-62a4-4126-b38a-b040ac489028" providerId="ADAL" clId="{6C4772C1-755D-4034-98A0-23BAF010A6E2}" dt="2022-03-01T15:04:44.868" v="404" actId="1038"/>
          <ac:spMkLst>
            <pc:docMk/>
            <pc:sldMk cId="490630463" sldId="788"/>
            <ac:spMk id="74" creationId="{11F58CB6-6F06-9544-9596-0E0FF5B0BF26}"/>
          </ac:spMkLst>
        </pc:spChg>
        <pc:spChg chg="mod">
          <ac:chgData name="Mike Riley" userId="59bc66f5-62a4-4126-b38a-b040ac489028" providerId="ADAL" clId="{6C4772C1-755D-4034-98A0-23BAF010A6E2}" dt="2022-03-01T15:04:44.868" v="404" actId="1038"/>
          <ac:spMkLst>
            <pc:docMk/>
            <pc:sldMk cId="490630463" sldId="788"/>
            <ac:spMk id="75" creationId="{08388619-E47C-8141-AA6F-DAAD0EA6CF93}"/>
          </ac:spMkLst>
        </pc:spChg>
        <pc:spChg chg="mod">
          <ac:chgData name="Mike Riley" userId="59bc66f5-62a4-4126-b38a-b040ac489028" providerId="ADAL" clId="{6C4772C1-755D-4034-98A0-23BAF010A6E2}" dt="2022-03-01T15:04:44.868" v="404" actId="1038"/>
          <ac:spMkLst>
            <pc:docMk/>
            <pc:sldMk cId="490630463" sldId="788"/>
            <ac:spMk id="76" creationId="{D019DD99-4B1D-C344-BD34-268D9C44D246}"/>
          </ac:spMkLst>
        </pc:spChg>
        <pc:spChg chg="mod">
          <ac:chgData name="Mike Riley" userId="59bc66f5-62a4-4126-b38a-b040ac489028" providerId="ADAL" clId="{6C4772C1-755D-4034-98A0-23BAF010A6E2}" dt="2022-03-01T10:12:26.075" v="88" actId="20577"/>
          <ac:spMkLst>
            <pc:docMk/>
            <pc:sldMk cId="490630463" sldId="788"/>
            <ac:spMk id="77" creationId="{E2093036-0F9E-0A44-A704-A7CC2390FB79}"/>
          </ac:spMkLst>
        </pc:spChg>
        <pc:spChg chg="mod">
          <ac:chgData name="Mike Riley" userId="59bc66f5-62a4-4126-b38a-b040ac489028" providerId="ADAL" clId="{6C4772C1-755D-4034-98A0-23BAF010A6E2}" dt="2022-03-01T15:06:09.029" v="454" actId="1038"/>
          <ac:spMkLst>
            <pc:docMk/>
            <pc:sldMk cId="490630463" sldId="788"/>
            <ac:spMk id="90" creationId="{D629EED1-2573-7A48-9968-72D51A85578B}"/>
          </ac:spMkLst>
        </pc:spChg>
        <pc:spChg chg="mod">
          <ac:chgData name="Mike Riley" userId="59bc66f5-62a4-4126-b38a-b040ac489028" providerId="ADAL" clId="{6C4772C1-755D-4034-98A0-23BAF010A6E2}" dt="2022-03-01T15:05:49.029" v="441" actId="20577"/>
          <ac:spMkLst>
            <pc:docMk/>
            <pc:sldMk cId="490630463" sldId="788"/>
            <ac:spMk id="92" creationId="{9FA8270B-2BE5-4309-8AD5-4B42560067A7}"/>
          </ac:spMkLst>
        </pc:spChg>
        <pc:spChg chg="mod">
          <ac:chgData name="Mike Riley" userId="59bc66f5-62a4-4126-b38a-b040ac489028" providerId="ADAL" clId="{6C4772C1-755D-4034-98A0-23BAF010A6E2}" dt="2022-03-01T15:04:52.736" v="409" actId="1038"/>
          <ac:spMkLst>
            <pc:docMk/>
            <pc:sldMk cId="490630463" sldId="788"/>
            <ac:spMk id="93" creationId="{C413E3A2-2CB5-FC4D-8EC2-72640A52E6AF}"/>
          </ac:spMkLst>
        </pc:spChg>
        <pc:spChg chg="mod">
          <ac:chgData name="Mike Riley" userId="59bc66f5-62a4-4126-b38a-b040ac489028" providerId="ADAL" clId="{6C4772C1-755D-4034-98A0-23BAF010A6E2}" dt="2022-03-01T15:04:52.736" v="409" actId="1038"/>
          <ac:spMkLst>
            <pc:docMk/>
            <pc:sldMk cId="490630463" sldId="788"/>
            <ac:spMk id="94" creationId="{887D7950-6C94-6942-88D0-9A7BB6C8843A}"/>
          </ac:spMkLst>
        </pc:spChg>
        <pc:spChg chg="mod">
          <ac:chgData name="Mike Riley" userId="59bc66f5-62a4-4126-b38a-b040ac489028" providerId="ADAL" clId="{6C4772C1-755D-4034-98A0-23BAF010A6E2}" dt="2022-03-01T10:14:57.315" v="108" actId="20577"/>
          <ac:spMkLst>
            <pc:docMk/>
            <pc:sldMk cId="490630463" sldId="788"/>
            <ac:spMk id="100" creationId="{675ED261-8064-614B-BB19-2397E2183BD3}"/>
          </ac:spMkLst>
        </pc:spChg>
        <pc:spChg chg="mod">
          <ac:chgData name="Mike Riley" userId="59bc66f5-62a4-4126-b38a-b040ac489028" providerId="ADAL" clId="{6C4772C1-755D-4034-98A0-23BAF010A6E2}" dt="2022-03-01T10:15:03.867" v="113" actId="20577"/>
          <ac:spMkLst>
            <pc:docMk/>
            <pc:sldMk cId="490630463" sldId="788"/>
            <ac:spMk id="104" creationId="{7D5F40DE-6A7D-F242-AB01-CFEA7464CACD}"/>
          </ac:spMkLst>
        </pc:spChg>
        <pc:spChg chg="mod">
          <ac:chgData name="Mike Riley" userId="59bc66f5-62a4-4126-b38a-b040ac489028" providerId="ADAL" clId="{6C4772C1-755D-4034-98A0-23BAF010A6E2}" dt="2022-03-01T10:14:53.386" v="103" actId="20577"/>
          <ac:spMkLst>
            <pc:docMk/>
            <pc:sldMk cId="490630463" sldId="788"/>
            <ac:spMk id="120" creationId="{8B812D02-4AA2-674C-9167-017BE0ABBF7B}"/>
          </ac:spMkLst>
        </pc:spChg>
        <pc:cxnChg chg="mod">
          <ac:chgData name="Mike Riley" userId="59bc66f5-62a4-4126-b38a-b040ac489028" providerId="ADAL" clId="{6C4772C1-755D-4034-98A0-23BAF010A6E2}" dt="2022-03-01T15:06:19.395" v="457" actId="1037"/>
          <ac:cxnSpMkLst>
            <pc:docMk/>
            <pc:sldMk cId="490630463" sldId="788"/>
            <ac:cxnSpMk id="34" creationId="{70F1CCA8-C0A0-478C-AE9F-3C3866FBBE53}"/>
          </ac:cxnSpMkLst>
        </pc:cxnChg>
      </pc:sldChg>
      <pc:sldChg chg="modSp mod">
        <pc:chgData name="Mike Riley" userId="59bc66f5-62a4-4126-b38a-b040ac489028" providerId="ADAL" clId="{6C4772C1-755D-4034-98A0-23BAF010A6E2}" dt="2022-03-01T09:36:12.755" v="64" actId="947"/>
        <pc:sldMkLst>
          <pc:docMk/>
          <pc:sldMk cId="2936594379" sldId="789"/>
        </pc:sldMkLst>
        <pc:graphicFrameChg chg="modGraphic">
          <ac:chgData name="Mike Riley" userId="59bc66f5-62a4-4126-b38a-b040ac489028" providerId="ADAL" clId="{6C4772C1-755D-4034-98A0-23BAF010A6E2}" dt="2022-03-01T09:36:12.755" v="64" actId="947"/>
          <ac:graphicFrameMkLst>
            <pc:docMk/>
            <pc:sldMk cId="2936594379" sldId="789"/>
            <ac:graphicFrameMk id="2" creationId="{2393D933-52BC-45D0-AC52-E7E685CCF9AA}"/>
          </ac:graphicFrameMkLst>
        </pc:graphicFrameChg>
      </pc:sldChg>
      <pc:sldChg chg="delSp modSp add mod">
        <pc:chgData name="Mike Riley" userId="59bc66f5-62a4-4126-b38a-b040ac489028" providerId="ADAL" clId="{6C4772C1-755D-4034-98A0-23BAF010A6E2}" dt="2022-03-01T12:32:25.495" v="282" actId="20577"/>
        <pc:sldMkLst>
          <pc:docMk/>
          <pc:sldMk cId="3517730649" sldId="791"/>
        </pc:sldMkLst>
        <pc:spChg chg="mod">
          <ac:chgData name="Mike Riley" userId="59bc66f5-62a4-4126-b38a-b040ac489028" providerId="ADAL" clId="{6C4772C1-755D-4034-98A0-23BAF010A6E2}" dt="2022-03-01T12:30:37.656" v="253" actId="1038"/>
          <ac:spMkLst>
            <pc:docMk/>
            <pc:sldMk cId="3517730649" sldId="791"/>
            <ac:spMk id="13" creationId="{8B4CF1CD-80D1-9E4F-967A-25E2DE453186}"/>
          </ac:spMkLst>
        </pc:spChg>
        <pc:spChg chg="mod">
          <ac:chgData name="Mike Riley" userId="59bc66f5-62a4-4126-b38a-b040ac489028" providerId="ADAL" clId="{6C4772C1-755D-4034-98A0-23BAF010A6E2}" dt="2022-03-01T12:30:21.256" v="188" actId="1076"/>
          <ac:spMkLst>
            <pc:docMk/>
            <pc:sldMk cId="3517730649" sldId="791"/>
            <ac:spMk id="18" creationId="{EC0B77FA-6927-46B9-905B-3D842BAAE756}"/>
          </ac:spMkLst>
        </pc:spChg>
        <pc:spChg chg="mod">
          <ac:chgData name="Mike Riley" userId="59bc66f5-62a4-4126-b38a-b040ac489028" providerId="ADAL" clId="{6C4772C1-755D-4034-98A0-23BAF010A6E2}" dt="2022-03-01T12:30:21.256" v="188" actId="1076"/>
          <ac:spMkLst>
            <pc:docMk/>
            <pc:sldMk cId="3517730649" sldId="791"/>
            <ac:spMk id="19" creationId="{9F397804-4CD1-4539-9F77-C8D8B9A71B37}"/>
          </ac:spMkLst>
        </pc:spChg>
        <pc:spChg chg="del">
          <ac:chgData name="Mike Riley" userId="59bc66f5-62a4-4126-b38a-b040ac489028" providerId="ADAL" clId="{6C4772C1-755D-4034-98A0-23BAF010A6E2}" dt="2022-03-01T12:29:20.923" v="176" actId="478"/>
          <ac:spMkLst>
            <pc:docMk/>
            <pc:sldMk cId="3517730649" sldId="791"/>
            <ac:spMk id="20" creationId="{4474ADD7-8D8D-4ADC-B703-40DAAB9E4B19}"/>
          </ac:spMkLst>
        </pc:spChg>
        <pc:spChg chg="mod">
          <ac:chgData name="Mike Riley" userId="59bc66f5-62a4-4126-b38a-b040ac489028" providerId="ADAL" clId="{6C4772C1-755D-4034-98A0-23BAF010A6E2}" dt="2022-03-01T12:32:25.495" v="282" actId="20577"/>
          <ac:spMkLst>
            <pc:docMk/>
            <pc:sldMk cId="3517730649" sldId="791"/>
            <ac:spMk id="52" creationId="{10BF0C4E-6E6A-3E4A-957F-B04471F36CF2}"/>
          </ac:spMkLst>
        </pc:spChg>
        <pc:spChg chg="del">
          <ac:chgData name="Mike Riley" userId="59bc66f5-62a4-4126-b38a-b040ac489028" providerId="ADAL" clId="{6C4772C1-755D-4034-98A0-23BAF010A6E2}" dt="2022-03-01T12:29:23.683" v="178" actId="478"/>
          <ac:spMkLst>
            <pc:docMk/>
            <pc:sldMk cId="3517730649" sldId="791"/>
            <ac:spMk id="77" creationId="{2FEC391E-3492-4988-A2A4-664E2A3F2D40}"/>
          </ac:spMkLst>
        </pc:spChg>
        <pc:spChg chg="mod">
          <ac:chgData name="Mike Riley" userId="59bc66f5-62a4-4126-b38a-b040ac489028" providerId="ADAL" clId="{6C4772C1-755D-4034-98A0-23BAF010A6E2}" dt="2022-03-01T12:30:37.656" v="253" actId="1038"/>
          <ac:spMkLst>
            <pc:docMk/>
            <pc:sldMk cId="3517730649" sldId="791"/>
            <ac:spMk id="84" creationId="{F9FC774D-4F5E-4FCB-917C-E49E3438F55E}"/>
          </ac:spMkLst>
        </pc:spChg>
        <pc:spChg chg="mod">
          <ac:chgData name="Mike Riley" userId="59bc66f5-62a4-4126-b38a-b040ac489028" providerId="ADAL" clId="{6C4772C1-755D-4034-98A0-23BAF010A6E2}" dt="2022-03-01T12:30:21.256" v="188" actId="1076"/>
          <ac:spMkLst>
            <pc:docMk/>
            <pc:sldMk cId="3517730649" sldId="791"/>
            <ac:spMk id="85" creationId="{41D0BA91-D206-4264-BBD1-1B984F639DC2}"/>
          </ac:spMkLst>
        </pc:spChg>
        <pc:graphicFrameChg chg="mod">
          <ac:chgData name="Mike Riley" userId="59bc66f5-62a4-4126-b38a-b040ac489028" providerId="ADAL" clId="{6C4772C1-755D-4034-98A0-23BAF010A6E2}" dt="2022-03-01T12:30:21.256" v="188" actId="1076"/>
          <ac:graphicFrameMkLst>
            <pc:docMk/>
            <pc:sldMk cId="3517730649" sldId="791"/>
            <ac:graphicFrameMk id="3" creationId="{50DB78C3-990C-4E88-8769-6DFF475BB8D2}"/>
          </ac:graphicFrameMkLst>
        </pc:graphicFrameChg>
        <pc:graphicFrameChg chg="mod">
          <ac:chgData name="Mike Riley" userId="59bc66f5-62a4-4126-b38a-b040ac489028" providerId="ADAL" clId="{6C4772C1-755D-4034-98A0-23BAF010A6E2}" dt="2022-03-01T12:30:21.256" v="188" actId="1076"/>
          <ac:graphicFrameMkLst>
            <pc:docMk/>
            <pc:sldMk cId="3517730649" sldId="791"/>
            <ac:graphicFrameMk id="17" creationId="{22A09214-E119-4F15-8639-8BB4BE785853}"/>
          </ac:graphicFrameMkLst>
        </pc:graphicFrameChg>
        <pc:picChg chg="mod">
          <ac:chgData name="Mike Riley" userId="59bc66f5-62a4-4126-b38a-b040ac489028" providerId="ADAL" clId="{6C4772C1-755D-4034-98A0-23BAF010A6E2}" dt="2022-03-01T12:30:37.656" v="253" actId="1038"/>
          <ac:picMkLst>
            <pc:docMk/>
            <pc:sldMk cId="3517730649" sldId="791"/>
            <ac:picMk id="7" creationId="{9A4EA009-73B5-FD48-AE1F-47C36890A493}"/>
          </ac:picMkLst>
        </pc:picChg>
        <pc:picChg chg="del">
          <ac:chgData name="Mike Riley" userId="59bc66f5-62a4-4126-b38a-b040ac489028" providerId="ADAL" clId="{6C4772C1-755D-4034-98A0-23BAF010A6E2}" dt="2022-03-01T12:29:19.909" v="175" actId="478"/>
          <ac:picMkLst>
            <pc:docMk/>
            <pc:sldMk cId="3517730649" sldId="791"/>
            <ac:picMk id="9" creationId="{5D4D192B-8ED6-4688-9C4D-5F99CE62CFBE}"/>
          </ac:picMkLst>
        </pc:picChg>
        <pc:picChg chg="mod">
          <ac:chgData name="Mike Riley" userId="59bc66f5-62a4-4126-b38a-b040ac489028" providerId="ADAL" clId="{6C4772C1-755D-4034-98A0-23BAF010A6E2}" dt="2022-03-01T12:30:37.656" v="253" actId="1038"/>
          <ac:picMkLst>
            <pc:docMk/>
            <pc:sldMk cId="3517730649" sldId="791"/>
            <ac:picMk id="12" creationId="{E48E6195-E769-3547-A22F-3D7697FAF377}"/>
          </ac:picMkLst>
        </pc:picChg>
        <pc:picChg chg="del">
          <ac:chgData name="Mike Riley" userId="59bc66f5-62a4-4126-b38a-b040ac489028" providerId="ADAL" clId="{6C4772C1-755D-4034-98A0-23BAF010A6E2}" dt="2022-03-01T12:29:21.907" v="177" actId="478"/>
          <ac:picMkLst>
            <pc:docMk/>
            <pc:sldMk cId="3517730649" sldId="791"/>
            <ac:picMk id="21" creationId="{9D390075-3622-4F7F-B164-BAA7EC19E35B}"/>
          </ac:picMkLst>
        </pc:picChg>
      </pc:sldChg>
    </pc:docChg>
  </pc:docChgLst>
  <pc:docChgLst>
    <pc:chgData name="Mike Riley" userId="59bc66f5-62a4-4126-b38a-b040ac489028" providerId="ADAL" clId="{61BB9F75-6A58-43A7-B4C6-91A9D988D5DF}"/>
    <pc:docChg chg="undo redo custSel modSld">
      <pc:chgData name="Mike Riley" userId="59bc66f5-62a4-4126-b38a-b040ac489028" providerId="ADAL" clId="{61BB9F75-6A58-43A7-B4C6-91A9D988D5DF}" dt="2022-02-17T15:11:46.451" v="240" actId="5900"/>
      <pc:docMkLst>
        <pc:docMk/>
      </pc:docMkLst>
      <pc:sldChg chg="addSp delSp modSp mod addCm modCm">
        <pc:chgData name="Mike Riley" userId="59bc66f5-62a4-4126-b38a-b040ac489028" providerId="ADAL" clId="{61BB9F75-6A58-43A7-B4C6-91A9D988D5DF}" dt="2022-02-17T15:11:46.451" v="240" actId="5900"/>
        <pc:sldMkLst>
          <pc:docMk/>
          <pc:sldMk cId="1637542375" sldId="258"/>
        </pc:sldMkLst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3" creationId="{C276D9FB-16AB-45C6-AE1B-78849F85F14A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8" creationId="{3E599C23-9421-4501-807F-FA826494EB8D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9" creationId="{60F5FD3B-B732-44B2-9AB8-427C967E0181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0" creationId="{2CD88741-E1E0-4460-AA50-F915E7533F1D}"/>
          </ac:spMkLst>
        </pc:spChg>
        <pc:spChg chg="mod topLvl">
          <ac:chgData name="Mike Riley" userId="59bc66f5-62a4-4126-b38a-b040ac489028" providerId="ADAL" clId="{61BB9F75-6A58-43A7-B4C6-91A9D988D5DF}" dt="2022-02-17T15:10:06.658" v="215" actId="13926"/>
          <ac:spMkLst>
            <pc:docMk/>
            <pc:sldMk cId="1637542375" sldId="258"/>
            <ac:spMk id="11" creationId="{59FEF221-1AC3-42A0-93DA-40DD107E8DB3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2" creationId="{D556656B-80D6-43E2-A5F5-E766A0B7E670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3" creationId="{D9F40D10-0D13-4837-B39C-F0E3665DC39F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4" creationId="{5B284167-FC6C-4E8F-982B-9BFB03B77EE7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5" creationId="{F8D640FD-D664-4C89-B510-8DF0F1F943C8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8" creationId="{A8CB85D1-82F2-4A96-9B81-1AE658FD41E8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19" creationId="{8EA6DFD7-8E5B-4B7D-82E2-65AE25D19C5B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20" creationId="{29AEA77F-2392-4E53-8389-59D611E66F40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21" creationId="{578E5EB9-DFC9-4EBF-B6F4-38CFFF08DBF8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32" creationId="{209EB0A1-8E2D-4675-A2D9-734F2A26AC37}"/>
          </ac:spMkLst>
        </pc:spChg>
        <pc:spChg chg="mod topLvl">
          <ac:chgData name="Mike Riley" userId="59bc66f5-62a4-4126-b38a-b040ac489028" providerId="ADAL" clId="{61BB9F75-6A58-43A7-B4C6-91A9D988D5DF}" dt="2022-02-17T15:04:53.691" v="208" actId="554"/>
          <ac:spMkLst>
            <pc:docMk/>
            <pc:sldMk cId="1637542375" sldId="258"/>
            <ac:spMk id="33" creationId="{39E4A2E4-343D-40B2-A60D-BD6763F21D48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34" creationId="{D12F1C41-6A5A-4D63-9C4C-E6EBD4F6F485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35" creationId="{664ED23A-25D1-468F-B822-C3C97F8FD5CF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37" creationId="{F15CC343-981A-4579-A391-382F6CCAB380}"/>
          </ac:spMkLst>
        </pc:spChg>
        <pc:spChg chg="mod topLvl">
          <ac:chgData name="Mike Riley" userId="59bc66f5-62a4-4126-b38a-b040ac489028" providerId="ADAL" clId="{61BB9F75-6A58-43A7-B4C6-91A9D988D5DF}" dt="2022-02-17T12:46:04.940" v="133" actId="554"/>
          <ac:spMkLst>
            <pc:docMk/>
            <pc:sldMk cId="1637542375" sldId="258"/>
            <ac:spMk id="38" creationId="{EE47BD7F-4D12-4F2E-8A8A-3DE18AE3DC8D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48" creationId="{C0E9EEFA-8648-45B3-9CDC-19CE1984A29C}"/>
          </ac:spMkLst>
        </pc:spChg>
        <pc:spChg chg="add mod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56" creationId="{D2961BC4-AE40-4E57-88A8-E0A37FAB1DC3}"/>
          </ac:spMkLst>
        </pc:spChg>
        <pc:spChg chg="add del mod">
          <ac:chgData name="Mike Riley" userId="59bc66f5-62a4-4126-b38a-b040ac489028" providerId="ADAL" clId="{61BB9F75-6A58-43A7-B4C6-91A9D988D5DF}" dt="2022-02-17T15:09:00.625" v="212" actId="478"/>
          <ac:spMkLst>
            <pc:docMk/>
            <pc:sldMk cId="1637542375" sldId="258"/>
            <ac:spMk id="59" creationId="{B8D3D42C-0771-49FD-A60D-75D0A021FEF4}"/>
          </ac:spMkLst>
        </pc:spChg>
        <pc:spChg chg="add del mod">
          <ac:chgData name="Mike Riley" userId="59bc66f5-62a4-4126-b38a-b040ac489028" providerId="ADAL" clId="{61BB9F75-6A58-43A7-B4C6-91A9D988D5DF}" dt="2022-02-17T12:44:53.672" v="91" actId="478"/>
          <ac:spMkLst>
            <pc:docMk/>
            <pc:sldMk cId="1637542375" sldId="258"/>
            <ac:spMk id="59" creationId="{E51CB376-B39F-4DB0-9847-77EC83994742}"/>
          </ac:spMkLst>
        </pc:spChg>
        <pc:spChg chg="add mod">
          <ac:chgData name="Mike Riley" userId="59bc66f5-62a4-4126-b38a-b040ac489028" providerId="ADAL" clId="{61BB9F75-6A58-43A7-B4C6-91A9D988D5DF}" dt="2022-02-17T15:11:17.098" v="237" actId="20577"/>
          <ac:spMkLst>
            <pc:docMk/>
            <pc:sldMk cId="1637542375" sldId="258"/>
            <ac:spMk id="62" creationId="{39C23EA6-6275-479C-9559-BFA689A17C01}"/>
          </ac:spMkLst>
        </pc:spChg>
        <pc:spChg chg="add del mod">
          <ac:chgData name="Mike Riley" userId="59bc66f5-62a4-4126-b38a-b040ac489028" providerId="ADAL" clId="{61BB9F75-6A58-43A7-B4C6-91A9D988D5DF}" dt="2022-02-17T12:45:40.919" v="129" actId="478"/>
          <ac:spMkLst>
            <pc:docMk/>
            <pc:sldMk cId="1637542375" sldId="258"/>
            <ac:spMk id="62" creationId="{F66F29FF-8F7A-4157-B306-558B4817F4E4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66" creationId="{4ACFA672-990C-4125-B426-E18A04340339}"/>
          </ac:spMkLst>
        </pc:spChg>
        <pc:spChg chg="mod topLvl">
          <ac:chgData name="Mike Riley" userId="59bc66f5-62a4-4126-b38a-b040ac489028" providerId="ADAL" clId="{61BB9F75-6A58-43A7-B4C6-91A9D988D5DF}" dt="2022-02-17T15:04:53.691" v="208" actId="554"/>
          <ac:spMkLst>
            <pc:docMk/>
            <pc:sldMk cId="1637542375" sldId="258"/>
            <ac:spMk id="67" creationId="{9BB096B9-B1DC-456B-92D1-85DA19C6B130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68" creationId="{A507BF43-053C-4B7C-899B-5BC0D6FD899B}"/>
          </ac:spMkLst>
        </pc:spChg>
        <pc:spChg chg="add mod">
          <ac:chgData name="Mike Riley" userId="59bc66f5-62a4-4126-b38a-b040ac489028" providerId="ADAL" clId="{61BB9F75-6A58-43A7-B4C6-91A9D988D5DF}" dt="2022-02-17T15:04:32.604" v="205" actId="13926"/>
          <ac:spMkLst>
            <pc:docMk/>
            <pc:sldMk cId="1637542375" sldId="258"/>
            <ac:spMk id="69" creationId="{62D9B97E-9D31-4EB7-AA19-2F5B1EA8F595}"/>
          </ac:spMkLst>
        </pc:spChg>
        <pc:spChg chg="mod topLvl">
          <ac:chgData name="Mike Riley" userId="59bc66f5-62a4-4126-b38a-b040ac489028" providerId="ADAL" clId="{61BB9F75-6A58-43A7-B4C6-91A9D988D5DF}" dt="2022-02-17T12:45:07.541" v="126" actId="1037"/>
          <ac:spMkLst>
            <pc:docMk/>
            <pc:sldMk cId="1637542375" sldId="258"/>
            <ac:spMk id="70" creationId="{72EEA4C0-5990-4036-BBF4-78D1DF395637}"/>
          </ac:spMkLst>
        </pc:spChg>
        <pc:grpChg chg="del mod">
          <ac:chgData name="Mike Riley" userId="59bc66f5-62a4-4126-b38a-b040ac489028" providerId="ADAL" clId="{61BB9F75-6A58-43A7-B4C6-91A9D988D5DF}" dt="2022-02-17T12:44:05.139" v="3" actId="165"/>
          <ac:grpSpMkLst>
            <pc:docMk/>
            <pc:sldMk cId="1637542375" sldId="258"/>
            <ac:grpSpMk id="2" creationId="{8A76C310-5A70-4E12-B5A0-738AD94AD0A0}"/>
          </ac:grpSpMkLst>
        </pc:grpChg>
        <pc:grpChg chg="del">
          <ac:chgData name="Mike Riley" userId="59bc66f5-62a4-4126-b38a-b040ac489028" providerId="ADAL" clId="{61BB9F75-6A58-43A7-B4C6-91A9D988D5DF}" dt="2022-02-17T12:43:53.230" v="1" actId="165"/>
          <ac:grpSpMkLst>
            <pc:docMk/>
            <pc:sldMk cId="1637542375" sldId="258"/>
            <ac:grpSpMk id="110" creationId="{23EA2656-879F-064E-8BE2-7ED50AFBE9B4}"/>
          </ac:grpSpMkLst>
        </pc:grpChg>
        <pc:graphicFrameChg chg="del mod topLvl">
          <ac:chgData name="Mike Riley" userId="59bc66f5-62a4-4126-b38a-b040ac489028" providerId="ADAL" clId="{61BB9F75-6A58-43A7-B4C6-91A9D988D5DF}" dt="2022-02-17T12:44:01.832" v="2" actId="18245"/>
          <ac:graphicFrameMkLst>
            <pc:docMk/>
            <pc:sldMk cId="1637542375" sldId="258"/>
            <ac:graphicFrameMk id="4" creationId="{33FFCD24-5ACA-2C46-9EF0-A71A3B199977}"/>
          </ac:graphicFrameMkLst>
        </pc:graphicFrame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7" creationId="{2EF3A8D3-FF85-4B6B-877F-02FD80CD8252}"/>
          </ac:cxnSpMkLst>
        </pc:cxnChg>
        <pc:cxnChg chg="mod topLvl">
          <ac:chgData name="Mike Riley" userId="59bc66f5-62a4-4126-b38a-b040ac489028" providerId="ADAL" clId="{61BB9F75-6A58-43A7-B4C6-91A9D988D5DF}" dt="2022-02-17T13:48:26.514" v="189" actId="20577"/>
          <ac:cxnSpMkLst>
            <pc:docMk/>
            <pc:sldMk cId="1637542375" sldId="258"/>
            <ac:cxnSpMk id="16" creationId="{8A901C73-81F8-47D0-AE4F-1E904501BBB4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17" creationId="{359458FD-AAD3-4D0C-A138-323DAC3AFF3F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22" creationId="{830F1787-4CA9-4CEC-BDD7-10E383F0B644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24" creationId="{533CAEC4-2E4B-4E7B-B5BA-C4C16C6EB104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50" creationId="{75879DE5-9969-4DB5-9AEA-964A0F5326C7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53" creationId="{6525E971-49B7-4AC6-8A7E-3D0068F5F82B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55" creationId="{C56E9CCD-DD6D-4342-BB8E-8A1AF9D0F8EF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57" creationId="{530346D3-177A-4AD6-8695-C776DC908236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58" creationId="{EF380348-3012-5142-B2B7-4A3E6CE4194B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60" creationId="{52BFD697-02CC-46AA-AB6E-9F112E27120F}"/>
          </ac:cxnSpMkLst>
        </pc:cxnChg>
        <pc:cxnChg chg="mod topLvl">
          <ac:chgData name="Mike Riley" userId="59bc66f5-62a4-4126-b38a-b040ac489028" providerId="ADAL" clId="{61BB9F75-6A58-43A7-B4C6-91A9D988D5DF}" dt="2022-02-17T12:45:59.852" v="132" actId="554"/>
          <ac:cxnSpMkLst>
            <pc:docMk/>
            <pc:sldMk cId="1637542375" sldId="258"/>
            <ac:cxnSpMk id="61" creationId="{8D04F84B-5492-41BF-BD38-D05641F993A9}"/>
          </ac:cxnSpMkLst>
        </pc:cxnChg>
        <pc:cxnChg chg="add mod">
          <ac:chgData name="Mike Riley" userId="59bc66f5-62a4-4126-b38a-b040ac489028" providerId="ADAL" clId="{61BB9F75-6A58-43A7-B4C6-91A9D988D5DF}" dt="2022-02-17T15:08:55.506" v="211" actId="1076"/>
          <ac:cxnSpMkLst>
            <pc:docMk/>
            <pc:sldMk cId="1637542375" sldId="258"/>
            <ac:cxnSpMk id="63" creationId="{A7A4E1FC-BA60-48CD-82C7-2C51FABC2987}"/>
          </ac:cxnSpMkLst>
        </pc:cxnChg>
        <pc:cxnChg chg="add del mod">
          <ac:chgData name="Mike Riley" userId="59bc66f5-62a4-4126-b38a-b040ac489028" providerId="ADAL" clId="{61BB9F75-6A58-43A7-B4C6-91A9D988D5DF}" dt="2022-02-17T12:45:40.919" v="129" actId="478"/>
          <ac:cxnSpMkLst>
            <pc:docMk/>
            <pc:sldMk cId="1637542375" sldId="258"/>
            <ac:cxnSpMk id="63" creationId="{AF391F62-DF48-48A0-B02B-BA335D5579A6}"/>
          </ac:cxnSpMkLst>
        </pc:cxnChg>
        <pc:cxnChg chg="mod topLvl">
          <ac:chgData name="Mike Riley" userId="59bc66f5-62a4-4126-b38a-b040ac489028" providerId="ADAL" clId="{61BB9F75-6A58-43A7-B4C6-91A9D988D5DF}" dt="2022-02-17T15:04:53.691" v="208" actId="554"/>
          <ac:cxnSpMkLst>
            <pc:docMk/>
            <pc:sldMk cId="1637542375" sldId="258"/>
            <ac:cxnSpMk id="71" creationId="{4B2CE0E5-33DD-4599-86ED-3C0EB3A0A20D}"/>
          </ac:cxnSpMkLst>
        </pc:cxnChg>
        <pc:cxnChg chg="add mod">
          <ac:chgData name="Mike Riley" userId="59bc66f5-62a4-4126-b38a-b040ac489028" providerId="ADAL" clId="{61BB9F75-6A58-43A7-B4C6-91A9D988D5DF}" dt="2022-02-17T13:55:51.184" v="202" actId="554"/>
          <ac:cxnSpMkLst>
            <pc:docMk/>
            <pc:sldMk cId="1637542375" sldId="258"/>
            <ac:cxnSpMk id="72" creationId="{13747F95-51C7-48C3-ACF7-B253144E891D}"/>
          </ac:cxnSpMkLst>
        </pc:cxnChg>
        <pc:cxnChg chg="mod topLvl">
          <ac:chgData name="Mike Riley" userId="59bc66f5-62a4-4126-b38a-b040ac489028" providerId="ADAL" clId="{61BB9F75-6A58-43A7-B4C6-91A9D988D5DF}" dt="2022-02-17T15:04:53.691" v="208" actId="554"/>
          <ac:cxnSpMkLst>
            <pc:docMk/>
            <pc:sldMk cId="1637542375" sldId="258"/>
            <ac:cxnSpMk id="73" creationId="{64E30A5B-9FE1-46DD-A72A-FFAF7C367884}"/>
          </ac:cxnSpMkLst>
        </pc:cxnChg>
        <pc:cxnChg chg="add del mod">
          <ac:chgData name="Mike Riley" userId="59bc66f5-62a4-4126-b38a-b040ac489028" providerId="ADAL" clId="{61BB9F75-6A58-43A7-B4C6-91A9D988D5DF}" dt="2022-02-17T15:09:00.625" v="212" actId="478"/>
          <ac:cxnSpMkLst>
            <pc:docMk/>
            <pc:sldMk cId="1637542375" sldId="258"/>
            <ac:cxnSpMk id="74" creationId="{1218230A-52F5-4EE0-B411-CF06CAEB4511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90" creationId="{6A2243EF-B2B7-4161-A657-1DB944F4283D}"/>
          </ac:cxnSpMkLst>
        </pc:cxnChg>
        <pc:cxnChg chg="mod topLvl">
          <ac:chgData name="Mike Riley" userId="59bc66f5-62a4-4126-b38a-b040ac489028" providerId="ADAL" clId="{61BB9F75-6A58-43A7-B4C6-91A9D988D5DF}" dt="2022-02-17T12:45:07.541" v="126" actId="1037"/>
          <ac:cxnSpMkLst>
            <pc:docMk/>
            <pc:sldMk cId="1637542375" sldId="258"/>
            <ac:cxnSpMk id="101" creationId="{C4ADA94E-49C1-0642-9D5B-A6F2ADB7C43F}"/>
          </ac:cxnSpMkLst>
        </pc:cxnChg>
      </pc:sldChg>
      <pc:sldChg chg="modSp mod">
        <pc:chgData name="Mike Riley" userId="59bc66f5-62a4-4126-b38a-b040ac489028" providerId="ADAL" clId="{61BB9F75-6A58-43A7-B4C6-91A9D988D5DF}" dt="2022-02-17T13:34:28.405" v="186" actId="20577"/>
        <pc:sldMkLst>
          <pc:docMk/>
          <pc:sldMk cId="266675642" sldId="261"/>
        </pc:sldMkLst>
        <pc:graphicFrameChg chg="mod modGraphic">
          <ac:chgData name="Mike Riley" userId="59bc66f5-62a4-4126-b38a-b040ac489028" providerId="ADAL" clId="{61BB9F75-6A58-43A7-B4C6-91A9D988D5DF}" dt="2022-02-17T13:34:28.405" v="186" actId="20577"/>
          <ac:graphicFrameMkLst>
            <pc:docMk/>
            <pc:sldMk cId="266675642" sldId="261"/>
            <ac:graphicFrameMk id="3" creationId="{558E8777-0B8F-1341-B5F0-ACFFBB5F2FB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FF47-F94E-4648-A50F-BA4E3C85B1EA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748D6-B604-4589-800F-1BEC624727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30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DED10A-2CE5-4A70-9311-B58C51993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7816881-8EAF-4848-AD91-ADF1E21BA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E67C96-78E2-405F-9A4A-EFC3F7EBE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CAC635-CA77-4CF9-A42F-55D0B780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083867-8408-41B6-AF2C-B4A6FF97D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3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A13B73-7608-411C-A2D3-B5E0E4500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71C169D-8FC5-41B5-8150-54851D53C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39A15C-9254-4D92-9524-D3998B514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468233-9460-4420-A1B3-C99CD12EA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140273-FDD0-4EC1-8E44-5EC32F869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4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28C0C83-0BFD-4000-B65B-2BE71BDF3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133B202-5A8B-4AA5-AAE8-08CBFBC20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8F5725-C2B2-4D50-BDCC-ACAF5634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49F9C6-11D6-4F34-91AE-072D7EA8C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EE9D5D-3817-4286-AB92-28887FDC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4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13D694-ECE5-485F-BCDD-E2D1CEA0E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ED9FCB-4B8E-4128-9A91-F22E77352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009CA9-9896-4113-9D11-C9ED8C063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4E52AE-A09E-4490-93B6-117AC000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D6C78A-D9A1-468B-9ABA-31A81E3EE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6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2A2BB0-7C12-4E07-98B6-A25699D8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144836-C36E-4BF5-B0AC-07E8FBB4F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007BB1-FADC-44AE-AC49-3CBA5CFF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B1CEDE3-6A32-42AE-A34A-DB679C9E9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940112-59D6-43DF-AF38-311E7106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7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E14EC0-6116-436C-BC05-44D6140CF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2D0D2C-C04B-4661-BC73-D8A723D19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17129D-0967-4650-AE67-C1B18BF19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B0B0C97-0BAA-4AC6-9C6C-C184E10DA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5582E87-0915-4557-9614-234D4000B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C286EB-B27D-447F-AA24-D6E5E4AC6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4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5642C9-9A17-4F70-BC39-260FAF93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8F0DCC-4CFB-4BA3-9E9D-A04C6639C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682330-6C9D-4AAD-9E4C-7C40DB650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1AD8838-7919-4C86-B260-8E22F7BC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AC010B-EC86-4271-8787-457F92032F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C4C6B11-DCF5-4BD7-BDA5-280CA926B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801FCD0-AAE8-4EE7-B93D-7A7F15A5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7FA82AC-6898-4D0F-9ED0-DD040F32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6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210DB3-8840-480F-9D45-78976CA8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1447C36-355C-44EC-9614-948DFBB58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B34D8BC-BD85-41BF-89E6-8F5E9077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CAE4C81-BABA-42B5-9BF5-9F9DAFB68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2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EE9BAB1-6ADC-48DD-B6ED-525170CB2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1319AB6-CFB3-431C-A4DA-D55C9552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A1CACF0-2D3F-472A-9D07-8F37ACFC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6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375515-CA0C-4A8E-B8B1-0193C4D1E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EE4576-C5D5-4C72-86D3-CF7211C0D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7A98AB-8830-443B-8A72-9B6579581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18B246C-CAB1-47FE-9A6B-9DDAA7EAC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C3A3500-81DB-4FD2-8A62-444BF7D8E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30CA32-0A9B-4721-91E3-8718C36D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09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EBDBA-8699-4716-8B78-C5650768F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7FD0CB4-4457-4E1D-A50C-EAEADAD2D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1EB6AFA-FF9E-4EA0-9DB4-01835043E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7C3E4E-6AA2-4846-8CA2-3884A4EA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45B573-7486-4A5F-BD69-E5C89F01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18151F-3140-4A78-83A7-C510F0A62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5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20975B3-9050-476B-91CE-DD7EF6ECA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76E51A3-00C0-49FF-B080-123C189B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F5A0B5-E0F6-4A8C-9F2C-0014A42DB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4D386-B7BB-4058-B9E5-876E7754FEA3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E85F45-B009-4FCC-9B24-893C0CE9A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C153BD-9DE4-49CF-9C2C-85474C814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A1B58-2027-40D5-ACFE-31CFC186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6252269-0EE1-1647-8742-1BC2D69698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56"/>
            <a:ext cx="12192000" cy="60846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1D7273A-C58A-4DFD-A552-96E212CB3C8F}"/>
              </a:ext>
            </a:extLst>
          </p:cNvPr>
          <p:cNvSpPr txBox="1"/>
          <p:nvPr/>
        </p:nvSpPr>
        <p:spPr>
          <a:xfrm>
            <a:off x="51955" y="6511097"/>
            <a:ext cx="112403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Continuum of CV risk in T2D.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1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15E7B7-1492-4B18-91FD-DCB4B5DF54EE}"/>
              </a:ext>
            </a:extLst>
          </p:cNvPr>
          <p:cNvSpPr txBox="1"/>
          <p:nvPr/>
        </p:nvSpPr>
        <p:spPr>
          <a:xfrm>
            <a:off x="131783" y="6501317"/>
            <a:ext cx="119284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GB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What to expect next from CVOT-related research.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xmlns="" id="{36C6EEE5-E694-4317-AB0D-2F723CDD7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13" y="1807029"/>
            <a:ext cx="11102574" cy="324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67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28160</TotalTime>
  <Words>19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Medical writer</dc:creator>
  <cp:lastModifiedBy>Rajeshwari A.</cp:lastModifiedBy>
  <cp:revision>466</cp:revision>
  <cp:lastPrinted>2020-03-29T21:25:16Z</cp:lastPrinted>
  <dcterms:created xsi:type="dcterms:W3CDTF">2020-03-10T12:03:47Z</dcterms:created>
  <dcterms:modified xsi:type="dcterms:W3CDTF">2022-07-21T14:28:30Z</dcterms:modified>
</cp:coreProperties>
</file>