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>
        <p:scale>
          <a:sx n="160" d="100"/>
          <a:sy n="16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359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89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253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971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634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00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934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059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4273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04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352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EDB1C-A8D1-46EF-8A3B-FCB3056323A2}" type="datetimeFigureOut">
              <a:rPr lang="es-ES" smtClean="0"/>
              <a:t>19/9/22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A5FCE-5F30-493E-901F-A3E2E104AA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574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>
            <a:extLst>
              <a:ext uri="{FF2B5EF4-FFF2-40B4-BE49-F238E27FC236}">
                <a16:creationId xmlns:a16="http://schemas.microsoft.com/office/drawing/2014/main" id="{E3097565-BEFF-750B-CD2A-C7FEA1FFD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22" y="0"/>
            <a:ext cx="3722837" cy="265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17B62E0-3B44-565C-6768-9E44C1AEA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681" y="0"/>
            <a:ext cx="3670639" cy="2621885"/>
          </a:xfrm>
          <a:prstGeom prst="rect">
            <a:avLst/>
          </a:prstGeom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BB93677A-A55A-0D87-B9A6-94BFA4CD8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242" y="0"/>
            <a:ext cx="3722837" cy="265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BD054771-8B8C-E5BE-8012-ABE89AE06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60" y="2042871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94622608-0774-94EB-CC88-D538340AB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94" y="4142286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A4AA4C6D-2BDA-BA60-39A9-1B540A699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21" y="2024229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95A9C97F-2327-09AA-3FE0-EA1F2C234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149" y="4142286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0E847877-D8FC-7E35-EEFE-E948E1210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660" y="2042871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848C6FB5-7ED2-D69C-0ED5-B449FFDE7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241" y="4142286"/>
            <a:ext cx="3801999" cy="271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04CE070-35DB-6154-C541-9A58C7E5C03D}"/>
              </a:ext>
            </a:extLst>
          </p:cNvPr>
          <p:cNvSpPr txBox="1"/>
          <p:nvPr/>
        </p:nvSpPr>
        <p:spPr>
          <a:xfrm>
            <a:off x="268921" y="37508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2377DCD-B29E-3D50-A2DA-886CE76E6836}"/>
              </a:ext>
            </a:extLst>
          </p:cNvPr>
          <p:cNvSpPr txBox="1"/>
          <p:nvPr/>
        </p:nvSpPr>
        <p:spPr>
          <a:xfrm>
            <a:off x="4267939" y="37508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1B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3320B1E-FA69-E640-3599-E85D317905C6}"/>
              </a:ext>
            </a:extLst>
          </p:cNvPr>
          <p:cNvSpPr txBox="1"/>
          <p:nvPr/>
        </p:nvSpPr>
        <p:spPr>
          <a:xfrm>
            <a:off x="8200241" y="37508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1C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0659F11-5748-C50E-1665-1F386ABBDBB3}"/>
              </a:ext>
            </a:extLst>
          </p:cNvPr>
          <p:cNvSpPr txBox="1"/>
          <p:nvPr/>
        </p:nvSpPr>
        <p:spPr>
          <a:xfrm>
            <a:off x="189760" y="2417959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6041A25-B8EA-67EB-977A-E474E285AFE2}"/>
              </a:ext>
            </a:extLst>
          </p:cNvPr>
          <p:cNvSpPr txBox="1"/>
          <p:nvPr/>
        </p:nvSpPr>
        <p:spPr>
          <a:xfrm>
            <a:off x="4260681" y="2417959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2B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686E698-46C4-D40B-ABAF-1843B939CEEB}"/>
              </a:ext>
            </a:extLst>
          </p:cNvPr>
          <p:cNvSpPr txBox="1"/>
          <p:nvPr/>
        </p:nvSpPr>
        <p:spPr>
          <a:xfrm>
            <a:off x="8192983" y="2417959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2C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7C32AFB-82AE-7DAD-F292-5180C9742C56}"/>
              </a:ext>
            </a:extLst>
          </p:cNvPr>
          <p:cNvSpPr txBox="1"/>
          <p:nvPr/>
        </p:nvSpPr>
        <p:spPr>
          <a:xfrm>
            <a:off x="185382" y="4646114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E5B88FA-17A6-A4F1-5B48-4F60ABD1D879}"/>
              </a:ext>
            </a:extLst>
          </p:cNvPr>
          <p:cNvSpPr txBox="1"/>
          <p:nvPr/>
        </p:nvSpPr>
        <p:spPr>
          <a:xfrm>
            <a:off x="4256303" y="464611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3B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A436F05-706A-2F3E-F712-78D1C4DD6731}"/>
              </a:ext>
            </a:extLst>
          </p:cNvPr>
          <p:cNvSpPr txBox="1"/>
          <p:nvPr/>
        </p:nvSpPr>
        <p:spPr>
          <a:xfrm>
            <a:off x="8188605" y="464611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3</a:t>
            </a:r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294046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</Words>
  <Application>Microsoft Macintosh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psmar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Gemma Llaurado Cabot (61581)</dc:creator>
  <cp:lastModifiedBy>Gemma Llauradó</cp:lastModifiedBy>
  <cp:revision>10</cp:revision>
  <dcterms:created xsi:type="dcterms:W3CDTF">2022-03-01T11:35:29Z</dcterms:created>
  <dcterms:modified xsi:type="dcterms:W3CDTF">2022-09-19T15:31:19Z</dcterms:modified>
</cp:coreProperties>
</file>