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12192000" cy="6858000"/>
  <p:notesSz cx="6858000" cy="9144000"/>
  <p:custDataLst>
    <p:tags r:id="rId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BE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76" y="2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2022/10/13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2022/10/13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2022/10/13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2022/10/13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2022/10/13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2022/10/13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2022/10/13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2022/10/13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2022/10/13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2022/10/13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2022/10/13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2022/10/13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name"/>
          <p:cNvPicPr>
            <a:picLocks noChangeAspect="1"/>
          </p:cNvPicPr>
          <p:nvPr/>
        </p:nvPicPr>
        <p:blipFill>
          <a:blip r:embed="rId3"/>
          <a:srcRect t="9369"/>
          <a:stretch>
            <a:fillRect/>
          </a:stretch>
        </p:blipFill>
        <p:spPr>
          <a:xfrm>
            <a:off x="0" y="1111250"/>
            <a:ext cx="5571490" cy="4373245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9310370" y="6170295"/>
            <a:ext cx="280035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r"/>
            <a:r>
              <a:rPr lang="en-US" b="1" dirty="0">
                <a:latin typeface="Times New Roman" panose="02020603050405020304" charset="0"/>
                <a:cs typeface="Calibri" panose="020F0502020204030204" charset="0"/>
              </a:rPr>
              <a:t>Supplementary Figure 1</a:t>
            </a:r>
            <a:endParaRPr lang="en-US" altLang="en-US" b="1" dirty="0">
              <a:latin typeface="Times New Roman" panose="02020603050405020304" charset="0"/>
              <a:cs typeface="Calibri" panose="020F0502020204030204" charset="0"/>
            </a:endParaRPr>
          </a:p>
        </p:txBody>
      </p:sp>
      <p:graphicFrame>
        <p:nvGraphicFramePr>
          <p:cNvPr id="3" name="对象 2"/>
          <p:cNvGraphicFramePr/>
          <p:nvPr/>
        </p:nvGraphicFramePr>
        <p:xfrm>
          <a:off x="5892165" y="1544955"/>
          <a:ext cx="5407660" cy="31927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3749040" imgH="2110740" progId="Prism8.Document">
                  <p:embed/>
                </p:oleObj>
              </mc:Choice>
              <mc:Fallback>
                <p:oleObj r:id="rId4" imgW="3749040" imgH="2110740" progId="Prism8.Document">
                  <p:embed/>
                  <p:pic>
                    <p:nvPicPr>
                      <p:cNvPr id="0" name="图片 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892165" y="1544955"/>
                        <a:ext cx="5407660" cy="31927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表格 4"/>
          <p:cNvGraphicFramePr/>
          <p:nvPr>
            <p:custDataLst>
              <p:tags r:id="rId1"/>
            </p:custDataLst>
          </p:nvPr>
        </p:nvGraphicFramePr>
        <p:xfrm>
          <a:off x="11134725" y="1734185"/>
          <a:ext cx="975995" cy="2807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59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5270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: 9%</a:t>
                      </a:r>
                      <a:endParaRPr lang="en-US" alt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2700" marR="12700" marT="0" marB="0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: </a:t>
                      </a: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14%</a:t>
                      </a:r>
                      <a:endParaRPr lang="en-US" alt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2700" marR="12700" marT="0" marB="0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: </a:t>
                      </a: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13%</a:t>
                      </a:r>
                      <a:endParaRPr lang="en-US" alt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2700" marR="12700" marT="0" marB="0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: </a:t>
                      </a: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10%</a:t>
                      </a:r>
                      <a:endParaRPr lang="en-US" alt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2700" marR="12700" marT="0" marB="0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: </a:t>
                      </a: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7%</a:t>
                      </a:r>
                      <a:endParaRPr lang="en-US" alt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2700" marR="12700" marT="0" marB="0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: </a:t>
                      </a: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6%</a:t>
                      </a:r>
                      <a:endParaRPr lang="en-US" alt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2700" marR="12700" marT="0" marB="0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: </a:t>
                      </a: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5%</a:t>
                      </a:r>
                      <a:endParaRPr lang="en-US" alt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2700" marR="12700" marT="0" marB="0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: </a:t>
                      </a: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20%</a:t>
                      </a:r>
                      <a:endParaRPr lang="en-US" alt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2700" marR="12700" marT="0" marB="0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: </a:t>
                      </a: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6%</a:t>
                      </a:r>
                      <a:endParaRPr lang="en-US" alt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2700" marR="12700" marT="0" marB="0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: </a:t>
                      </a: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5%</a:t>
                      </a:r>
                      <a:endParaRPr lang="en-US" alt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2700" marR="12700" marT="0" marB="0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indent="0" algn="l"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: </a:t>
                      </a: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6%</a:t>
                      </a:r>
                      <a:endParaRPr lang="en-US" altLang="en-US" sz="1600" b="0">
                        <a:solidFill>
                          <a:srgbClr val="00000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2700" marR="12700" marT="0" marB="0" anchor="ctr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692785" y="746760"/>
            <a:ext cx="5219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A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892165" y="746760"/>
            <a:ext cx="5219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B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YjIxOGZlY2RjMjUzMWI1OThiYTJiYTNiMmYyMGFkN2U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6*220"/>
  <p:tag name="TABLE_ENDDRAG_RECT" val="419*115*76*220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</Words>
  <Application>Microsoft Office PowerPoint</Application>
  <PresentationFormat>宽屏</PresentationFormat>
  <Paragraphs>14</Paragraphs>
  <Slides>1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Office 主题</vt:lpstr>
      <vt:lpstr>Prism8.Document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甲鱼</dc:creator>
  <cp:lastModifiedBy>likemin</cp:lastModifiedBy>
  <cp:revision>15</cp:revision>
  <dcterms:created xsi:type="dcterms:W3CDTF">2021-06-28T12:39:00Z</dcterms:created>
  <dcterms:modified xsi:type="dcterms:W3CDTF">2022-10-13T11:50:32Z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5037E2D41E2E4246AC3977B43E0FD363</vt:lpwstr>
  </property>
  <property fmtid="{D5CDD505-2E9C-101B-9397-08002B2CF9AE}" pid="3" name="KSOProductBuildVer">
    <vt:lpwstr>2052-11.1.0.11636</vt:lpwstr>
  </property>
</Properties>
</file>