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3.xml" ContentType="application/vnd.openxmlformats-officedocument.theme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4"/>
    <p:sldMasterId id="2147483775" r:id="rId5"/>
    <p:sldMasterId id="2147483855" r:id="rId6"/>
  </p:sldMasterIdLst>
  <p:notesMasterIdLst>
    <p:notesMasterId r:id="rId8"/>
  </p:notesMasterIdLst>
  <p:sldIdLst>
    <p:sldId id="214737547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0" userDrawn="1">
          <p15:clr>
            <a:srgbClr val="A4A3A4"/>
          </p15:clr>
        </p15:guide>
        <p15:guide id="2" pos="93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934719-EB4C-5121-372A-9076CA7B47BB}" name="Axon KDV" initials="KDV" userId="Axon KDV" providerId="None"/>
  <p188:author id="{79D3FD20-1E9D-772A-95BE-24E0886A8148}" name="AXON_LV" initials="LV" userId="AXON_LV" providerId="None"/>
  <p188:author id="{D306C333-9F34-7E2F-98BB-AD9F7AA05B9E}" name="USEI (Arsalan Sheikh)" initials="US" userId="S::usei@novonordisk.com::e9550a46-75b8-402a-bc81-b797313e7937" providerId="AD"/>
  <p188:author id="{26309662-240D-C3F7-5737-D4371A923B7F}" name="Sean T Kim" initials="STK" userId="Sean T Kim" providerId="None"/>
  <p188:author id="{71CF6673-E174-ABFF-4B6E-9834EB4EA9CF}" name="AXON_LM" initials="AXON_LM" userId="AXON_LM" providerId="None"/>
  <p188:author id="{BFE1D48E-4D1E-6EC8-501B-321537F4A7DB}" name="AXON" initials="ER" userId="AXON" providerId="None"/>
  <p188:author id="{EFA253B2-5283-AC29-1FB4-B742A9CF52B4}" name="EKSV (Ekaterina Sokareva)" initials="E(S" userId="S::EKSV@novonordisk.com::29a16367-d897-4564-b87c-25ccd88ba51b" providerId="AD"/>
  <p188:author id="{19A315CF-61E8-1C4F-0F76-0E3C1BD41B2C}" name="Ellen Robertshaw" initials="ER" userId="Ellen Robertshaw" providerId="None"/>
  <p188:author id="{D56B97D0-00AD-6D13-D569-5C9853C2F9F9}" name="Karen Beckett" initials="KB" userId="Karen Beckett" providerId="None"/>
  <p188:author id="{B8C2E2E8-F6E5-6071-42A5-A35359B0E581}" name="OIFR (Ofir Frenkel)" initials="O(F" userId="S::oifr@novonordisk.com::0d20c708-1a8d-421a-90b8-f93c189473a0" providerId="AD"/>
  <p188:author id="{DF3358F5-64DB-7055-A8CA-5CBE2A648DEC}" name="AXON-NT" initials="NT" userId="AXON-NT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OIFR (Ofir Frenkel)" initials="O(F" lastIdx="1" clrIdx="6">
    <p:extLst>
      <p:ext uri="{19B8F6BF-5375-455C-9EA6-DF929625EA0E}">
        <p15:presenceInfo xmlns:p15="http://schemas.microsoft.com/office/powerpoint/2012/main" userId="S::oifr@novonordisk.com::0d20c708-1a8d-421a-90b8-f93c189473a0" providerId="AD"/>
      </p:ext>
    </p:extLst>
  </p:cmAuthor>
  <p:cmAuthor id="1" name="AXON_HS" initials="HS" lastIdx="33" clrIdx="0">
    <p:extLst>
      <p:ext uri="{19B8F6BF-5375-455C-9EA6-DF929625EA0E}">
        <p15:presenceInfo xmlns:p15="http://schemas.microsoft.com/office/powerpoint/2012/main" userId="AXON_HS" providerId="None"/>
      </p:ext>
    </p:extLst>
  </p:cmAuthor>
  <p:cmAuthor id="8" name="AXON_LM" initials="AXON_LM" lastIdx="1" clrIdx="7">
    <p:extLst>
      <p:ext uri="{19B8F6BF-5375-455C-9EA6-DF929625EA0E}">
        <p15:presenceInfo xmlns:p15="http://schemas.microsoft.com/office/powerpoint/2012/main" userId="AXON_LM" providerId="None"/>
      </p:ext>
    </p:extLst>
  </p:cmAuthor>
  <p:cmAuthor id="2" name="AXON" initials="AXON" lastIdx="54" clrIdx="1">
    <p:extLst>
      <p:ext uri="{19B8F6BF-5375-455C-9EA6-DF929625EA0E}">
        <p15:presenceInfo xmlns:p15="http://schemas.microsoft.com/office/powerpoint/2012/main" userId="AXON" providerId="None"/>
      </p:ext>
    </p:extLst>
  </p:cmAuthor>
  <p:cmAuthor id="3" name="Fiona Williams" initials="FW" lastIdx="4" clrIdx="2">
    <p:extLst>
      <p:ext uri="{19B8F6BF-5375-455C-9EA6-DF929625EA0E}">
        <p15:presenceInfo xmlns:p15="http://schemas.microsoft.com/office/powerpoint/2012/main" userId="S::fwilliams@axon-com.com::fbbf193a-67da-4e04-b186-b2c9806b0254" providerId="AD"/>
      </p:ext>
    </p:extLst>
  </p:cmAuthor>
  <p:cmAuthor id="4" name="Alessandra De" initials="AD" lastIdx="2" clrIdx="3">
    <p:extLst>
      <p:ext uri="{19B8F6BF-5375-455C-9EA6-DF929625EA0E}">
        <p15:presenceInfo xmlns:p15="http://schemas.microsoft.com/office/powerpoint/2012/main" userId="S::ADDG@novonordisk.com::9688777f-5f69-40fc-b394-366c78eb1470" providerId="AD"/>
      </p:ext>
    </p:extLst>
  </p:cmAuthor>
  <p:cmAuthor id="5" name="AXON_PT" initials="AXON_PT" lastIdx="16" clrIdx="4">
    <p:extLst>
      <p:ext uri="{19B8F6BF-5375-455C-9EA6-DF929625EA0E}">
        <p15:presenceInfo xmlns:p15="http://schemas.microsoft.com/office/powerpoint/2012/main" userId="AXON_PT" providerId="None"/>
      </p:ext>
    </p:extLst>
  </p:cmAuthor>
  <p:cmAuthor id="6" name="QCSX (Carlota Oleaga Sancho)" initials="Q(OS" lastIdx="27" clrIdx="5">
    <p:extLst>
      <p:ext uri="{19B8F6BF-5375-455C-9EA6-DF929625EA0E}">
        <p15:presenceInfo xmlns:p15="http://schemas.microsoft.com/office/powerpoint/2012/main" userId="S::QCSX@novonordisk.com::f7061286-46fd-437d-a43a-84d89c066d1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C"/>
    <a:srgbClr val="EBE8E5"/>
    <a:srgbClr val="00238E"/>
    <a:srgbClr val="939AA7"/>
    <a:srgbClr val="CBC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3F847D-C336-4AB2-AD87-72FE93246999}" v="2" dt="2023-05-10T10:57:32.2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61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1308" y="88"/>
      </p:cViewPr>
      <p:guideLst>
        <p:guide orient="horz" pos="1220"/>
        <p:guide pos="9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Magnusson" userId="ffd1042d-90f1-47e8-ba01-365c68a96a57" providerId="ADAL" clId="{7D3F847D-C336-4AB2-AD87-72FE93246999}"/>
    <pc:docChg chg="custSel delSld modSld">
      <pc:chgData name="Louise Magnusson" userId="ffd1042d-90f1-47e8-ba01-365c68a96a57" providerId="ADAL" clId="{7D3F847D-C336-4AB2-AD87-72FE93246999}" dt="2023-05-10T10:58:46.297" v="39" actId="1035"/>
      <pc:docMkLst>
        <pc:docMk/>
      </pc:docMkLst>
      <pc:sldChg chg="del">
        <pc:chgData name="Louise Magnusson" userId="ffd1042d-90f1-47e8-ba01-365c68a96a57" providerId="ADAL" clId="{7D3F847D-C336-4AB2-AD87-72FE93246999}" dt="2023-05-10T10:56:01.731" v="0" actId="2696"/>
        <pc:sldMkLst>
          <pc:docMk/>
          <pc:sldMk cId="3652847287" sldId="3745"/>
        </pc:sldMkLst>
      </pc:sldChg>
      <pc:sldChg chg="del">
        <pc:chgData name="Louise Magnusson" userId="ffd1042d-90f1-47e8-ba01-365c68a96a57" providerId="ADAL" clId="{7D3F847D-C336-4AB2-AD87-72FE93246999}" dt="2023-05-10T10:56:01.731" v="0" actId="2696"/>
        <pc:sldMkLst>
          <pc:docMk/>
          <pc:sldMk cId="1455115236" sldId="2147375458"/>
        </pc:sldMkLst>
      </pc:sldChg>
      <pc:sldChg chg="del">
        <pc:chgData name="Louise Magnusson" userId="ffd1042d-90f1-47e8-ba01-365c68a96a57" providerId="ADAL" clId="{7D3F847D-C336-4AB2-AD87-72FE93246999}" dt="2023-05-10T10:56:01.731" v="0" actId="2696"/>
        <pc:sldMkLst>
          <pc:docMk/>
          <pc:sldMk cId="411676742" sldId="2147375471"/>
        </pc:sldMkLst>
      </pc:sldChg>
      <pc:sldChg chg="delSp modSp mod">
        <pc:chgData name="Louise Magnusson" userId="ffd1042d-90f1-47e8-ba01-365c68a96a57" providerId="ADAL" clId="{7D3F847D-C336-4AB2-AD87-72FE93246999}" dt="2023-05-10T10:58:46.297" v="39" actId="1035"/>
        <pc:sldMkLst>
          <pc:docMk/>
          <pc:sldMk cId="1949080974" sldId="2147375472"/>
        </pc:sldMkLst>
        <pc:spChg chg="mod">
          <ac:chgData name="Louise Magnusson" userId="ffd1042d-90f1-47e8-ba01-365c68a96a57" providerId="ADAL" clId="{7D3F847D-C336-4AB2-AD87-72FE93246999}" dt="2023-05-10T10:56:42.184" v="4" actId="207"/>
          <ac:spMkLst>
            <pc:docMk/>
            <pc:sldMk cId="1949080974" sldId="2147375472"/>
            <ac:spMk id="2" creationId="{24C978C7-C0FA-DF71-E12C-FB81D204DF8E}"/>
          </ac:spMkLst>
        </pc:spChg>
        <pc:spChg chg="del">
          <ac:chgData name="Louise Magnusson" userId="ffd1042d-90f1-47e8-ba01-365c68a96a57" providerId="ADAL" clId="{7D3F847D-C336-4AB2-AD87-72FE93246999}" dt="2023-05-10T10:56:06.947" v="1" actId="478"/>
          <ac:spMkLst>
            <pc:docMk/>
            <pc:sldMk cId="1949080974" sldId="2147375472"/>
            <ac:spMk id="3" creationId="{56A77255-6065-A53E-0050-78031A5E5870}"/>
          </ac:spMkLst>
        </pc:spChg>
        <pc:spChg chg="del">
          <ac:chgData name="Louise Magnusson" userId="ffd1042d-90f1-47e8-ba01-365c68a96a57" providerId="ADAL" clId="{7D3F847D-C336-4AB2-AD87-72FE93246999}" dt="2023-05-10T10:56:06.947" v="1" actId="478"/>
          <ac:spMkLst>
            <pc:docMk/>
            <pc:sldMk cId="1949080974" sldId="2147375472"/>
            <ac:spMk id="4" creationId="{6BC5E72A-601A-6AD5-EB05-7093D8AB3939}"/>
          </ac:spMkLst>
        </pc:spChg>
        <pc:spChg chg="del">
          <ac:chgData name="Louise Magnusson" userId="ffd1042d-90f1-47e8-ba01-365c68a96a57" providerId="ADAL" clId="{7D3F847D-C336-4AB2-AD87-72FE93246999}" dt="2023-05-10T10:56:06.947" v="1" actId="478"/>
          <ac:spMkLst>
            <pc:docMk/>
            <pc:sldMk cId="1949080974" sldId="2147375472"/>
            <ac:spMk id="5" creationId="{D1C86CB6-AA50-F9BB-39B4-1E3D19D6BE7F}"/>
          </ac:spMkLst>
        </pc:spChg>
        <pc:spChg chg="mod">
          <ac:chgData name="Louise Magnusson" userId="ffd1042d-90f1-47e8-ba01-365c68a96a57" providerId="ADAL" clId="{7D3F847D-C336-4AB2-AD87-72FE93246999}" dt="2023-05-10T10:58:17.786" v="14"/>
          <ac:spMkLst>
            <pc:docMk/>
            <pc:sldMk cId="1949080974" sldId="2147375472"/>
            <ac:spMk id="6" creationId="{0849D4CF-C050-465D-DC39-12F23159C2D0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7" creationId="{8B30E7B8-72F9-5CA2-EFE8-4DE4F3B1E5D0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8" creationId="{8505A297-13C8-F6C1-5731-8AE802531C76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12" creationId="{41C7B65A-6A53-42E5-FFD1-67268345DB71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15" creationId="{BB5528AA-F805-A278-896E-403DC3C6C395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18" creationId="{A518C3A2-99B2-27D6-9002-8F4FCB3E9AA5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19" creationId="{1F6231AE-A146-BDB3-7FF0-BBEAEEA08835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20" creationId="{CFDF058C-3082-3D6F-2E1B-880AAB618BB9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21" creationId="{C5FF955D-DE87-4236-AD97-58C1B0003434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22" creationId="{73A64266-41A0-DDB9-E480-5C01813BB1E5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23" creationId="{9B34D7C7-5BBD-FE29-506E-B257D499BA0D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24" creationId="{09E61151-AF86-5532-51AD-40EBFA6CCE88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25" creationId="{AAE5639B-184E-29FF-246B-C52EC0CCDA12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26" creationId="{D1EF0F4F-9825-7480-8AAB-74A8D9C849EE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35" creationId="{90E39EA8-11F7-EE34-0FA7-8593BBFDB72E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43" creationId="{5D606249-7C47-6282-A255-8DFF894ED4D5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48" creationId="{7B043E16-7D5D-2CD4-480D-CA66A6A7B024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49" creationId="{95070FFC-9406-845B-AF8C-75B84FAA7E1B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52" creationId="{7D438F6E-1B7F-71B0-45BD-209C9FF09965}"/>
          </ac:spMkLst>
        </pc:spChg>
        <pc:spChg chg="mod">
          <ac:chgData name="Louise Magnusson" userId="ffd1042d-90f1-47e8-ba01-365c68a96a57" providerId="ADAL" clId="{7D3F847D-C336-4AB2-AD87-72FE93246999}" dt="2023-05-10T10:58:46.297" v="39" actId="1035"/>
          <ac:spMkLst>
            <pc:docMk/>
            <pc:sldMk cId="1949080974" sldId="2147375472"/>
            <ac:spMk id="53" creationId="{34016911-7A16-7B62-8E63-57CF931B2C7D}"/>
          </ac:spMkLst>
        </pc:spChg>
        <pc:grpChg chg="mod">
          <ac:chgData name="Louise Magnusson" userId="ffd1042d-90f1-47e8-ba01-365c68a96a57" providerId="ADAL" clId="{7D3F847D-C336-4AB2-AD87-72FE93246999}" dt="2023-05-10T10:58:46.297" v="39" actId="1035"/>
          <ac:grpSpMkLst>
            <pc:docMk/>
            <pc:sldMk cId="1949080974" sldId="2147375472"/>
            <ac:grpSpMk id="11" creationId="{B03D80B9-7059-7C02-A3C6-F02281E3029A}"/>
          </ac:grpSpMkLst>
        </pc:grpChg>
        <pc:grpChg chg="mod">
          <ac:chgData name="Louise Magnusson" userId="ffd1042d-90f1-47e8-ba01-365c68a96a57" providerId="ADAL" clId="{7D3F847D-C336-4AB2-AD87-72FE93246999}" dt="2023-05-10T10:58:46.297" v="39" actId="1035"/>
          <ac:grpSpMkLst>
            <pc:docMk/>
            <pc:sldMk cId="1949080974" sldId="2147375472"/>
            <ac:grpSpMk id="27" creationId="{36F16F5F-C91C-2C28-D161-1BE8A29727E3}"/>
          </ac:grpSpMkLst>
        </pc:grpChg>
        <pc:grpChg chg="mod">
          <ac:chgData name="Louise Magnusson" userId="ffd1042d-90f1-47e8-ba01-365c68a96a57" providerId="ADAL" clId="{7D3F847D-C336-4AB2-AD87-72FE93246999}" dt="2023-05-10T10:58:46.297" v="39" actId="1035"/>
          <ac:grpSpMkLst>
            <pc:docMk/>
            <pc:sldMk cId="1949080974" sldId="2147375472"/>
            <ac:grpSpMk id="36" creationId="{EB05817C-DA4A-31BC-4012-2A5CA70211BF}"/>
          </ac:grpSpMkLst>
        </pc:grpChg>
        <pc:grpChg chg="mod">
          <ac:chgData name="Louise Magnusson" userId="ffd1042d-90f1-47e8-ba01-365c68a96a57" providerId="ADAL" clId="{7D3F847D-C336-4AB2-AD87-72FE93246999}" dt="2023-05-10T10:58:46.297" v="39" actId="1035"/>
          <ac:grpSpMkLst>
            <pc:docMk/>
            <pc:sldMk cId="1949080974" sldId="2147375472"/>
            <ac:grpSpMk id="39" creationId="{FD948888-1AE1-BB5F-27DF-7CC2E266F003}"/>
          </ac:grpSpMkLst>
        </pc:grpChg>
        <pc:grpChg chg="mod">
          <ac:chgData name="Louise Magnusson" userId="ffd1042d-90f1-47e8-ba01-365c68a96a57" providerId="ADAL" clId="{7D3F847D-C336-4AB2-AD87-72FE93246999}" dt="2023-05-10T10:58:46.297" v="39" actId="1035"/>
          <ac:grpSpMkLst>
            <pc:docMk/>
            <pc:sldMk cId="1949080974" sldId="2147375472"/>
            <ac:grpSpMk id="40" creationId="{C77268A8-92B5-D8CA-3602-257DD0C98494}"/>
          </ac:grpSpMkLst>
        </pc:grpChg>
        <pc:cxnChg chg="mod">
          <ac:chgData name="Louise Magnusson" userId="ffd1042d-90f1-47e8-ba01-365c68a96a57" providerId="ADAL" clId="{7D3F847D-C336-4AB2-AD87-72FE93246999}" dt="2023-05-10T10:58:46.297" v="39" actId="1035"/>
          <ac:cxnSpMkLst>
            <pc:docMk/>
            <pc:sldMk cId="1949080974" sldId="2147375472"/>
            <ac:cxnSpMk id="41" creationId="{402BEC9D-9EF1-2446-A93C-AD0145110BE6}"/>
          </ac:cxnSpMkLst>
        </pc:cxnChg>
        <pc:cxnChg chg="mod">
          <ac:chgData name="Louise Magnusson" userId="ffd1042d-90f1-47e8-ba01-365c68a96a57" providerId="ADAL" clId="{7D3F847D-C336-4AB2-AD87-72FE93246999}" dt="2023-05-10T10:58:46.297" v="39" actId="1035"/>
          <ac:cxnSpMkLst>
            <pc:docMk/>
            <pc:sldMk cId="1949080974" sldId="2147375472"/>
            <ac:cxnSpMk id="54" creationId="{A8A22876-F2BB-DA39-CDAA-2CA85A9BBC4B}"/>
          </ac:cxnSpMkLst>
        </pc:cxnChg>
        <pc:cxnChg chg="mod">
          <ac:chgData name="Louise Magnusson" userId="ffd1042d-90f1-47e8-ba01-365c68a96a57" providerId="ADAL" clId="{7D3F847D-C336-4AB2-AD87-72FE93246999}" dt="2023-05-10T10:58:46.297" v="39" actId="1035"/>
          <ac:cxnSpMkLst>
            <pc:docMk/>
            <pc:sldMk cId="1949080974" sldId="2147375472"/>
            <ac:cxnSpMk id="55" creationId="{371C5DEA-7AFE-E609-C8D4-13529E427E0A}"/>
          </ac:cxnSpMkLst>
        </pc:cxnChg>
        <pc:cxnChg chg="mod">
          <ac:chgData name="Louise Magnusson" userId="ffd1042d-90f1-47e8-ba01-365c68a96a57" providerId="ADAL" clId="{7D3F847D-C336-4AB2-AD87-72FE93246999}" dt="2023-05-10T10:58:46.297" v="39" actId="1035"/>
          <ac:cxnSpMkLst>
            <pc:docMk/>
            <pc:sldMk cId="1949080974" sldId="2147375472"/>
            <ac:cxnSpMk id="57" creationId="{62FF5B0A-55CE-D85D-2EA5-87DAAA22DF51}"/>
          </ac:cxnSpMkLst>
        </pc:cxnChg>
        <pc:cxnChg chg="mod">
          <ac:chgData name="Louise Magnusson" userId="ffd1042d-90f1-47e8-ba01-365c68a96a57" providerId="ADAL" clId="{7D3F847D-C336-4AB2-AD87-72FE93246999}" dt="2023-05-10T10:58:46.297" v="39" actId="1035"/>
          <ac:cxnSpMkLst>
            <pc:docMk/>
            <pc:sldMk cId="1949080974" sldId="2147375472"/>
            <ac:cxnSpMk id="58" creationId="{93397C74-8BA1-B7BC-9272-13755459B116}"/>
          </ac:cxnSpMkLst>
        </pc:cxnChg>
        <pc:cxnChg chg="mod">
          <ac:chgData name="Louise Magnusson" userId="ffd1042d-90f1-47e8-ba01-365c68a96a57" providerId="ADAL" clId="{7D3F847D-C336-4AB2-AD87-72FE93246999}" dt="2023-05-10T10:58:46.297" v="39" actId="1035"/>
          <ac:cxnSpMkLst>
            <pc:docMk/>
            <pc:sldMk cId="1949080974" sldId="2147375472"/>
            <ac:cxnSpMk id="59" creationId="{B531E083-27BF-4611-9411-6B4C7BF61B4C}"/>
          </ac:cxnSpMkLst>
        </pc:cxnChg>
        <pc:cxnChg chg="mod">
          <ac:chgData name="Louise Magnusson" userId="ffd1042d-90f1-47e8-ba01-365c68a96a57" providerId="ADAL" clId="{7D3F847D-C336-4AB2-AD87-72FE93246999}" dt="2023-05-10T10:58:46.297" v="39" actId="1035"/>
          <ac:cxnSpMkLst>
            <pc:docMk/>
            <pc:sldMk cId="1949080974" sldId="2147375472"/>
            <ac:cxnSpMk id="61" creationId="{FC908E5C-26D7-396E-45AC-84033D69D288}"/>
          </ac:cxnSpMkLst>
        </pc:cxnChg>
        <pc:cxnChg chg="mod">
          <ac:chgData name="Louise Magnusson" userId="ffd1042d-90f1-47e8-ba01-365c68a96a57" providerId="ADAL" clId="{7D3F847D-C336-4AB2-AD87-72FE93246999}" dt="2023-05-10T10:58:46.297" v="39" actId="1035"/>
          <ac:cxnSpMkLst>
            <pc:docMk/>
            <pc:sldMk cId="1949080974" sldId="2147375472"/>
            <ac:cxnSpMk id="62" creationId="{3F27A2F8-6224-196C-E3D4-CCE2B28B9F34}"/>
          </ac:cxnSpMkLst>
        </pc:cxnChg>
        <pc:cxnChg chg="mod">
          <ac:chgData name="Louise Magnusson" userId="ffd1042d-90f1-47e8-ba01-365c68a96a57" providerId="ADAL" clId="{7D3F847D-C336-4AB2-AD87-72FE93246999}" dt="2023-05-10T10:58:46.297" v="39" actId="1035"/>
          <ac:cxnSpMkLst>
            <pc:docMk/>
            <pc:sldMk cId="1949080974" sldId="2147375472"/>
            <ac:cxnSpMk id="63" creationId="{34AC1662-9266-2D6B-803A-55C7C336F40D}"/>
          </ac:cxnSpMkLst>
        </pc:cxnChg>
        <pc:cxnChg chg="mod">
          <ac:chgData name="Louise Magnusson" userId="ffd1042d-90f1-47e8-ba01-365c68a96a57" providerId="ADAL" clId="{7D3F847D-C336-4AB2-AD87-72FE93246999}" dt="2023-05-10T10:58:46.297" v="39" actId="1035"/>
          <ac:cxnSpMkLst>
            <pc:docMk/>
            <pc:sldMk cId="1949080974" sldId="2147375472"/>
            <ac:cxnSpMk id="64" creationId="{FF58C3AD-1EB6-8AF2-C967-3DE6965A51C4}"/>
          </ac:cxnSpMkLst>
        </pc:cxnChg>
        <pc:cxnChg chg="mod">
          <ac:chgData name="Louise Magnusson" userId="ffd1042d-90f1-47e8-ba01-365c68a96a57" providerId="ADAL" clId="{7D3F847D-C336-4AB2-AD87-72FE93246999}" dt="2023-05-10T10:58:46.297" v="39" actId="1035"/>
          <ac:cxnSpMkLst>
            <pc:docMk/>
            <pc:sldMk cId="1949080974" sldId="2147375472"/>
            <ac:cxnSpMk id="65" creationId="{3C0D0595-ED5E-3C82-952A-3CEC56AEFD48}"/>
          </ac:cxnSpMkLst>
        </pc:cxnChg>
        <pc:cxnChg chg="mod">
          <ac:chgData name="Louise Magnusson" userId="ffd1042d-90f1-47e8-ba01-365c68a96a57" providerId="ADAL" clId="{7D3F847D-C336-4AB2-AD87-72FE93246999}" dt="2023-05-10T10:58:46.297" v="39" actId="1035"/>
          <ac:cxnSpMkLst>
            <pc:docMk/>
            <pc:sldMk cId="1949080974" sldId="2147375472"/>
            <ac:cxnSpMk id="66" creationId="{7372ADDF-6BD8-2661-C276-491B87C633F2}"/>
          </ac:cxnSpMkLst>
        </pc:cxnChg>
        <pc:cxnChg chg="mod">
          <ac:chgData name="Louise Magnusson" userId="ffd1042d-90f1-47e8-ba01-365c68a96a57" providerId="ADAL" clId="{7D3F847D-C336-4AB2-AD87-72FE93246999}" dt="2023-05-10T10:58:46.297" v="39" actId="1035"/>
          <ac:cxnSpMkLst>
            <pc:docMk/>
            <pc:sldMk cId="1949080974" sldId="2147375472"/>
            <ac:cxnSpMk id="67" creationId="{DCFEF109-E7B4-A420-1E05-42F151474E4A}"/>
          </ac:cxnSpMkLst>
        </pc:cxnChg>
        <pc:cxnChg chg="mod">
          <ac:chgData name="Louise Magnusson" userId="ffd1042d-90f1-47e8-ba01-365c68a96a57" providerId="ADAL" clId="{7D3F847D-C336-4AB2-AD87-72FE93246999}" dt="2023-05-10T10:58:46.297" v="39" actId="1035"/>
          <ac:cxnSpMkLst>
            <pc:docMk/>
            <pc:sldMk cId="1949080974" sldId="2147375472"/>
            <ac:cxnSpMk id="68" creationId="{D9836837-3AB9-2502-191C-760FEBC4DD36}"/>
          </ac:cxnSpMkLst>
        </pc:cxnChg>
        <pc:cxnChg chg="mod">
          <ac:chgData name="Louise Magnusson" userId="ffd1042d-90f1-47e8-ba01-365c68a96a57" providerId="ADAL" clId="{7D3F847D-C336-4AB2-AD87-72FE93246999}" dt="2023-05-10T10:58:46.297" v="39" actId="1035"/>
          <ac:cxnSpMkLst>
            <pc:docMk/>
            <pc:sldMk cId="1949080974" sldId="2147375472"/>
            <ac:cxnSpMk id="69" creationId="{6455A9A7-4BF8-4D83-89D9-51C4CA391973}"/>
          </ac:cxnSpMkLst>
        </pc:cxnChg>
      </pc:sldChg>
      <pc:sldChg chg="del">
        <pc:chgData name="Louise Magnusson" userId="ffd1042d-90f1-47e8-ba01-365c68a96a57" providerId="ADAL" clId="{7D3F847D-C336-4AB2-AD87-72FE93246999}" dt="2023-05-10T10:56:01.731" v="0" actId="2696"/>
        <pc:sldMkLst>
          <pc:docMk/>
          <pc:sldMk cId="3174092273" sldId="2147375473"/>
        </pc:sldMkLst>
      </pc:sldChg>
      <pc:sldChg chg="del">
        <pc:chgData name="Louise Magnusson" userId="ffd1042d-90f1-47e8-ba01-365c68a96a57" providerId="ADAL" clId="{7D3F847D-C336-4AB2-AD87-72FE93246999}" dt="2023-05-10T10:56:01.731" v="0" actId="2696"/>
        <pc:sldMkLst>
          <pc:docMk/>
          <pc:sldMk cId="2033594958" sldId="2147375474"/>
        </pc:sldMkLst>
      </pc:sldChg>
      <pc:sldChg chg="del">
        <pc:chgData name="Louise Magnusson" userId="ffd1042d-90f1-47e8-ba01-365c68a96a57" providerId="ADAL" clId="{7D3F847D-C336-4AB2-AD87-72FE93246999}" dt="2023-05-10T10:56:01.731" v="0" actId="2696"/>
        <pc:sldMkLst>
          <pc:docMk/>
          <pc:sldMk cId="3372522406" sldId="2147375475"/>
        </pc:sldMkLst>
      </pc:sldChg>
    </pc:docChg>
  </pc:docChgLst>
  <pc:docChgLst>
    <pc:chgData name="Leni Vandekerckhove" userId="7afcb0f4-4701-42f4-81e1-fcba7271882a" providerId="ADAL" clId="{024EA9E5-11C4-4240-8E93-B4AAE694E254}"/>
    <pc:docChg chg="undo custSel modSld">
      <pc:chgData name="Leni Vandekerckhove" userId="7afcb0f4-4701-42f4-81e1-fcba7271882a" providerId="ADAL" clId="{024EA9E5-11C4-4240-8E93-B4AAE694E254}" dt="2023-01-26T10:06:25.183" v="32"/>
      <pc:docMkLst>
        <pc:docMk/>
      </pc:docMkLst>
      <pc:sldChg chg="modCm">
        <pc:chgData name="Leni Vandekerckhove" userId="7afcb0f4-4701-42f4-81e1-fcba7271882a" providerId="ADAL" clId="{024EA9E5-11C4-4240-8E93-B4AAE694E254}" dt="2023-01-26T09:58:38.601" v="3"/>
        <pc:sldMkLst>
          <pc:docMk/>
          <pc:sldMk cId="263556021" sldId="2134804712"/>
        </pc:sldMkLst>
      </pc:sldChg>
      <pc:sldChg chg="modSp mod">
        <pc:chgData name="Leni Vandekerckhove" userId="7afcb0f4-4701-42f4-81e1-fcba7271882a" providerId="ADAL" clId="{024EA9E5-11C4-4240-8E93-B4AAE694E254}" dt="2023-01-26T10:03:11.729" v="31" actId="20577"/>
        <pc:sldMkLst>
          <pc:docMk/>
          <pc:sldMk cId="3496360323" sldId="2147375438"/>
        </pc:sldMkLst>
        <pc:spChg chg="mod">
          <ac:chgData name="Leni Vandekerckhove" userId="7afcb0f4-4701-42f4-81e1-fcba7271882a" providerId="ADAL" clId="{024EA9E5-11C4-4240-8E93-B4AAE694E254}" dt="2023-01-26T10:03:11.729" v="31" actId="20577"/>
          <ac:spMkLst>
            <pc:docMk/>
            <pc:sldMk cId="3496360323" sldId="2147375438"/>
            <ac:spMk id="2" creationId="{FBE86A21-F466-5E3A-8DE1-270551D2D965}"/>
          </ac:spMkLst>
        </pc:spChg>
      </pc:sldChg>
      <pc:sldChg chg="modSp mod modCm">
        <pc:chgData name="Leni Vandekerckhove" userId="7afcb0f4-4701-42f4-81e1-fcba7271882a" providerId="ADAL" clId="{024EA9E5-11C4-4240-8E93-B4AAE694E254}" dt="2023-01-26T10:02:18.691" v="15" actId="1036"/>
        <pc:sldMkLst>
          <pc:docMk/>
          <pc:sldMk cId="2230990305" sldId="2147375439"/>
        </pc:sldMkLst>
        <pc:spChg chg="mod">
          <ac:chgData name="Leni Vandekerckhove" userId="7afcb0f4-4701-42f4-81e1-fcba7271882a" providerId="ADAL" clId="{024EA9E5-11C4-4240-8E93-B4AAE694E254}" dt="2023-01-26T10:02:18.691" v="15" actId="1036"/>
          <ac:spMkLst>
            <pc:docMk/>
            <pc:sldMk cId="2230990305" sldId="2147375439"/>
            <ac:spMk id="2" creationId="{C176E8B5-10DD-8BBE-6A34-21812471126A}"/>
          </ac:spMkLst>
        </pc:spChg>
      </pc:sldChg>
      <pc:sldChg chg="modCm">
        <pc:chgData name="Leni Vandekerckhove" userId="7afcb0f4-4701-42f4-81e1-fcba7271882a" providerId="ADAL" clId="{024EA9E5-11C4-4240-8E93-B4AAE694E254}" dt="2023-01-26T09:58:19.868" v="2"/>
        <pc:sldMkLst>
          <pc:docMk/>
          <pc:sldMk cId="65710937" sldId="2147375450"/>
        </pc:sldMkLst>
      </pc:sldChg>
      <pc:sldChg chg="modCm">
        <pc:chgData name="Leni Vandekerckhove" userId="7afcb0f4-4701-42f4-81e1-fcba7271882a" providerId="ADAL" clId="{024EA9E5-11C4-4240-8E93-B4AAE694E254}" dt="2023-01-26T09:51:18.736" v="1"/>
        <pc:sldMkLst>
          <pc:docMk/>
          <pc:sldMk cId="4277754694" sldId="2147375456"/>
        </pc:sldMkLst>
      </pc:sldChg>
      <pc:sldChg chg="modCm">
        <pc:chgData name="Leni Vandekerckhove" userId="7afcb0f4-4701-42f4-81e1-fcba7271882a" providerId="ADAL" clId="{024EA9E5-11C4-4240-8E93-B4AAE694E254}" dt="2023-01-26T09:50:42.390" v="0"/>
        <pc:sldMkLst>
          <pc:docMk/>
          <pc:sldMk cId="1256969717" sldId="2147375469"/>
        </pc:sldMkLst>
      </pc:sldChg>
      <pc:sldChg chg="modCm">
        <pc:chgData name="Leni Vandekerckhove" userId="7afcb0f4-4701-42f4-81e1-fcba7271882a" providerId="ADAL" clId="{024EA9E5-11C4-4240-8E93-B4AAE694E254}" dt="2023-01-26T10:06:25.183" v="32"/>
        <pc:sldMkLst>
          <pc:docMk/>
          <pc:sldMk cId="3174092273" sldId="2147375473"/>
        </pc:sldMkLst>
      </pc:sldChg>
    </pc:docChg>
  </pc:docChgLst>
  <pc:docChgLst>
    <pc:chgData name="Louise Magnusson" userId="ffd1042d-90f1-47e8-ba01-365c68a96a57" providerId="ADAL" clId="{B2D88E84-7308-47AA-8619-A7779E4FA3E8}"/>
    <pc:docChg chg="delSld">
      <pc:chgData name="Louise Magnusson" userId="ffd1042d-90f1-47e8-ba01-365c68a96a57" providerId="ADAL" clId="{B2D88E84-7308-47AA-8619-A7779E4FA3E8}" dt="2023-01-30T15:27:19.515" v="2" actId="2696"/>
      <pc:docMkLst>
        <pc:docMk/>
      </pc:docMkLst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413842266" sldId="257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211886847" sldId="182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849182220" sldId="375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08218545" sldId="144894251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22525175" sldId="14489425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430375155" sldId="1448942524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645173266" sldId="1448942526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63556021" sldId="213480471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291148072" sldId="2134804713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993258976" sldId="2134804717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131700835" sldId="21348047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139632442" sldId="2147374999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343740314" sldId="2147375000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4946170" sldId="214737500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515148833" sldId="214737500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96714838" sldId="2147375013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139250046" sldId="214737501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439166859" sldId="21473750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48878438" sldId="214737543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556592091" sldId="2147375449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65710937" sldId="2147375450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207636866" sldId="2147375451"/>
        </pc:sldMkLst>
      </pc:sldChg>
      <pc:sldChg chg="del">
        <pc:chgData name="Louise Magnusson" userId="ffd1042d-90f1-47e8-ba01-365c68a96a57" providerId="ADAL" clId="{B2D88E84-7308-47AA-8619-A7779E4FA3E8}" dt="2023-01-30T15:27:12.074" v="1" actId="2696"/>
        <pc:sldMkLst>
          <pc:docMk/>
          <pc:sldMk cId="2375021210" sldId="214737545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173129699" sldId="2147375453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77754694" sldId="214737545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511287934" sldId="214737546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934669418" sldId="2147375468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1256969717" sldId="2147375469"/>
        </pc:sldMkLst>
      </pc:sldChg>
    </pc:docChg>
  </pc:docChgLst>
  <pc:docChgLst>
    <pc:chgData name="Louise Magnusson" userId="ffd1042d-90f1-47e8-ba01-365c68a96a57" providerId="ADAL" clId="{D24C5D0A-02F4-429B-8A83-037887926FFF}"/>
    <pc:docChg chg="undo custSel addSld delSld modSld">
      <pc:chgData name="Louise Magnusson" userId="ffd1042d-90f1-47e8-ba01-365c68a96a57" providerId="ADAL" clId="{D24C5D0A-02F4-429B-8A83-037887926FFF}" dt="2023-01-26T09:38:29.130" v="3327" actId="20577"/>
      <pc:docMkLst>
        <pc:docMk/>
      </pc:docMkLst>
      <pc:sldChg chg="modSp mod addCm">
        <pc:chgData name="Louise Magnusson" userId="ffd1042d-90f1-47e8-ba01-365c68a96a57" providerId="ADAL" clId="{D24C5D0A-02F4-429B-8A83-037887926FFF}" dt="2023-01-26T08:40:41.213" v="2017" actId="207"/>
        <pc:sldMkLst>
          <pc:docMk/>
          <pc:sldMk cId="3652847287" sldId="3745"/>
        </pc:sldMkLst>
        <pc:spChg chg="mod">
          <ac:chgData name="Louise Magnusson" userId="ffd1042d-90f1-47e8-ba01-365c68a96a57" providerId="ADAL" clId="{D24C5D0A-02F4-429B-8A83-037887926FFF}" dt="2023-01-26T08:40:41.213" v="2017" actId="207"/>
          <ac:spMkLst>
            <pc:docMk/>
            <pc:sldMk cId="3652847287" sldId="3745"/>
            <ac:spMk id="3" creationId="{D4ED4F22-8FF8-49F0-8FEF-826E86F0EC80}"/>
          </ac:spMkLst>
        </pc:spChg>
        <pc:spChg chg="mod">
          <ac:chgData name="Louise Magnusson" userId="ffd1042d-90f1-47e8-ba01-365c68a96a57" providerId="ADAL" clId="{D24C5D0A-02F4-429B-8A83-037887926FFF}" dt="2023-01-26T08:36:06.435" v="1804" actId="20577"/>
          <ac:spMkLst>
            <pc:docMk/>
            <pc:sldMk cId="3652847287" sldId="3745"/>
            <ac:spMk id="7" creationId="{EE059AE9-60C3-431B-96CA-971B8562A823}"/>
          </ac:spMkLst>
        </pc:spChg>
        <pc:graphicFrameChg chg="modGraphic">
          <ac:chgData name="Louise Magnusson" userId="ffd1042d-90f1-47e8-ba01-365c68a96a57" providerId="ADAL" clId="{D24C5D0A-02F4-429B-8A83-037887926FFF}" dt="2023-01-26T08:38:18.253" v="1868" actId="20577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del">
        <pc:chgData name="Louise Magnusson" userId="ffd1042d-90f1-47e8-ba01-365c68a96a57" providerId="ADAL" clId="{D24C5D0A-02F4-429B-8A83-037887926FFF}" dt="2023-01-26T07:04:36.340" v="0" actId="2696"/>
        <pc:sldMkLst>
          <pc:docMk/>
          <pc:sldMk cId="640832311" sldId="2096975773"/>
        </pc:sldMkLst>
      </pc:sldChg>
      <pc:sldChg chg="modSp mod modCm">
        <pc:chgData name="Louise Magnusson" userId="ffd1042d-90f1-47e8-ba01-365c68a96a57" providerId="ADAL" clId="{D24C5D0A-02F4-429B-8A83-037887926FFF}" dt="2023-01-26T07:08:42.519" v="117" actId="20577"/>
        <pc:sldMkLst>
          <pc:docMk/>
          <pc:sldMk cId="296714838" sldId="2147375013"/>
        </pc:sldMkLst>
        <pc:spChg chg="mod">
          <ac:chgData name="Louise Magnusson" userId="ffd1042d-90f1-47e8-ba01-365c68a96a57" providerId="ADAL" clId="{D24C5D0A-02F4-429B-8A83-037887926FFF}" dt="2023-01-26T07:08:42.519" v="117" actId="20577"/>
          <ac:spMkLst>
            <pc:docMk/>
            <pc:sldMk cId="296714838" sldId="2147375013"/>
            <ac:spMk id="3" creationId="{FFA1EBAB-E255-CC48-E43B-689FBBE977D5}"/>
          </ac:spMkLst>
        </pc:spChg>
      </pc:sldChg>
      <pc:sldChg chg="modSp mod">
        <pc:chgData name="Louise Magnusson" userId="ffd1042d-90f1-47e8-ba01-365c68a96a57" providerId="ADAL" clId="{D24C5D0A-02F4-429B-8A83-037887926FFF}" dt="2023-01-26T08:40:57.867" v="2027" actId="207"/>
        <pc:sldMkLst>
          <pc:docMk/>
          <pc:sldMk cId="1455115236" sldId="2147375458"/>
        </pc:sldMkLst>
        <pc:spChg chg="mod">
          <ac:chgData name="Louise Magnusson" userId="ffd1042d-90f1-47e8-ba01-365c68a96a57" providerId="ADAL" clId="{D24C5D0A-02F4-429B-8A83-037887926FFF}" dt="2023-01-26T08:40:57.867" v="2027" actId="207"/>
          <ac:spMkLst>
            <pc:docMk/>
            <pc:sldMk cId="1455115236" sldId="2147375458"/>
            <ac:spMk id="3" creationId="{D4ED4F22-8FF8-49F0-8FEF-826E86F0EC80}"/>
          </ac:spMkLst>
        </pc:spChg>
      </pc:sldChg>
      <pc:sldChg chg="addSp delSp modSp new mod addCm">
        <pc:chgData name="Louise Magnusson" userId="ffd1042d-90f1-47e8-ba01-365c68a96a57" providerId="ADAL" clId="{D24C5D0A-02F4-429B-8A83-037887926FFF}" dt="2023-01-26T08:29:34.458" v="1706" actId="20577"/>
        <pc:sldMkLst>
          <pc:docMk/>
          <pc:sldMk cId="411676742" sldId="2147375471"/>
        </pc:sldMkLst>
        <pc:spChg chg="mod">
          <ac:chgData name="Louise Magnusson" userId="ffd1042d-90f1-47e8-ba01-365c68a96a57" providerId="ADAL" clId="{D24C5D0A-02F4-429B-8A83-037887926FFF}" dt="2023-01-26T08:00:18.051" v="1183" actId="947"/>
          <ac:spMkLst>
            <pc:docMk/>
            <pc:sldMk cId="411676742" sldId="2147375471"/>
            <ac:spMk id="2" creationId="{24C978C7-C0FA-DF71-E12C-FB81D204DF8E}"/>
          </ac:spMkLst>
        </pc:spChg>
        <pc:spChg chg="mod">
          <ac:chgData name="Louise Magnusson" userId="ffd1042d-90f1-47e8-ba01-365c68a96a57" providerId="ADAL" clId="{D24C5D0A-02F4-429B-8A83-037887926FFF}" dt="2023-01-26T08:29:34.458" v="1706" actId="20577"/>
          <ac:spMkLst>
            <pc:docMk/>
            <pc:sldMk cId="411676742" sldId="2147375471"/>
            <ac:spMk id="6" creationId="{0849D4CF-C050-465D-DC39-12F23159C2D0}"/>
          </ac:spMkLst>
        </pc:spChg>
        <pc:spChg chg="add mod topLvl">
          <ac:chgData name="Louise Magnusson" userId="ffd1042d-90f1-47e8-ba01-365c68a96a57" providerId="ADAL" clId="{D24C5D0A-02F4-429B-8A83-037887926FFF}" dt="2023-01-26T08:00:52.832" v="1204" actId="20577"/>
          <ac:spMkLst>
            <pc:docMk/>
            <pc:sldMk cId="411676742" sldId="2147375471"/>
            <ac:spMk id="10" creationId="{B2435926-6965-EDD7-3C05-5BF0B411A625}"/>
          </ac:spMkLst>
        </pc:spChg>
        <pc:spChg chg="mod">
          <ac:chgData name="Louise Magnusson" userId="ffd1042d-90f1-47e8-ba01-365c68a96a57" providerId="ADAL" clId="{D24C5D0A-02F4-429B-8A83-037887926FFF}" dt="2023-01-26T07:31:24.945" v="234"/>
          <ac:spMkLst>
            <pc:docMk/>
            <pc:sldMk cId="411676742" sldId="2147375471"/>
            <ac:spMk id="14" creationId="{5C2F0A4E-0E6C-A52A-C8E5-94C9897B08C8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5" creationId="{BB5528AA-F805-A278-896E-403DC3C6C395}"/>
          </ac:spMkLst>
        </pc:spChg>
        <pc:spChg chg="add del mod">
          <ac:chgData name="Louise Magnusson" userId="ffd1042d-90f1-47e8-ba01-365c68a96a57" providerId="ADAL" clId="{D24C5D0A-02F4-429B-8A83-037887926FFF}" dt="2023-01-26T07:34:45.710" v="505" actId="478"/>
          <ac:spMkLst>
            <pc:docMk/>
            <pc:sldMk cId="411676742" sldId="2147375471"/>
            <ac:spMk id="16" creationId="{05490C71-F584-3609-213E-106C6815B638}"/>
          </ac:spMkLst>
        </pc:spChg>
        <pc:spChg chg="add del mod">
          <ac:chgData name="Louise Magnusson" userId="ffd1042d-90f1-47e8-ba01-365c68a96a57" providerId="ADAL" clId="{D24C5D0A-02F4-429B-8A83-037887926FFF}" dt="2023-01-26T07:34:49.240" v="506" actId="478"/>
          <ac:spMkLst>
            <pc:docMk/>
            <pc:sldMk cId="411676742" sldId="2147375471"/>
            <ac:spMk id="17" creationId="{25B761C7-7886-9D39-95E6-06295EBBDE9A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8" creationId="{A518C3A2-99B2-27D6-9002-8F4FCB3E9AA5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9" creationId="{1F6231AE-A146-BDB3-7FF0-BBEAEEA08835}"/>
          </ac:spMkLst>
        </pc:spChg>
        <pc:spChg chg="add mod">
          <ac:chgData name="Louise Magnusson" userId="ffd1042d-90f1-47e8-ba01-365c68a96a57" providerId="ADAL" clId="{D24C5D0A-02F4-429B-8A83-037887926FFF}" dt="2023-01-26T08:03:46.173" v="1220" actId="20577"/>
          <ac:spMkLst>
            <pc:docMk/>
            <pc:sldMk cId="411676742" sldId="2147375471"/>
            <ac:spMk id="20" creationId="{CFDF058C-3082-3D6F-2E1B-880AAB618BB9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1" creationId="{C5FF955D-DE87-4236-AD97-58C1B0003434}"/>
          </ac:spMkLst>
        </pc:spChg>
        <pc:spChg chg="add mod">
          <ac:chgData name="Louise Magnusson" userId="ffd1042d-90f1-47e8-ba01-365c68a96a57" providerId="ADAL" clId="{D24C5D0A-02F4-429B-8A83-037887926FFF}" dt="2023-01-26T08:03:52.358" v="1224" actId="20577"/>
          <ac:spMkLst>
            <pc:docMk/>
            <pc:sldMk cId="411676742" sldId="2147375471"/>
            <ac:spMk id="22" creationId="{73A64266-41A0-DDB9-E480-5C01813BB1E5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3" creationId="{9B34D7C7-5BBD-FE29-506E-B257D499BA0D}"/>
          </ac:spMkLst>
        </pc:spChg>
        <pc:spChg chg="add mod">
          <ac:chgData name="Louise Magnusson" userId="ffd1042d-90f1-47e8-ba01-365c68a96a57" providerId="ADAL" clId="{D24C5D0A-02F4-429B-8A83-037887926FFF}" dt="2023-01-26T08:04:07.115" v="1226" actId="20577"/>
          <ac:spMkLst>
            <pc:docMk/>
            <pc:sldMk cId="411676742" sldId="2147375471"/>
            <ac:spMk id="24" creationId="{09E61151-AF86-5532-51AD-40EBFA6CCE88}"/>
          </ac:spMkLst>
        </pc:spChg>
        <pc:spChg chg="add mod">
          <ac:chgData name="Louise Magnusson" userId="ffd1042d-90f1-47e8-ba01-365c68a96a57" providerId="ADAL" clId="{D24C5D0A-02F4-429B-8A83-037887926FFF}" dt="2023-01-26T08:04:12.652" v="1230" actId="20577"/>
          <ac:spMkLst>
            <pc:docMk/>
            <pc:sldMk cId="411676742" sldId="2147375471"/>
            <ac:spMk id="25" creationId="{AAE5639B-184E-29FF-246B-C52EC0CCDA12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6" creationId="{D1EF0F4F-9825-7480-8AAB-74A8D9C849EE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8" creationId="{2D89F22E-8116-E9ED-DEC1-E57C92FDE7E7}"/>
          </ac:spMkLst>
        </pc:spChg>
        <pc:spChg chg="add del">
          <ac:chgData name="Louise Magnusson" userId="ffd1042d-90f1-47e8-ba01-365c68a96a57" providerId="ADAL" clId="{D24C5D0A-02F4-429B-8A83-037887926FFF}" dt="2023-01-26T07:44:01.989" v="690" actId="478"/>
          <ac:spMkLst>
            <pc:docMk/>
            <pc:sldMk cId="411676742" sldId="2147375471"/>
            <ac:spMk id="31" creationId="{C683A10A-86B1-6531-AD92-1A7A14D737C6}"/>
          </ac:spMkLst>
        </pc:spChg>
        <pc:spChg chg="add mod">
          <ac:chgData name="Louise Magnusson" userId="ffd1042d-90f1-47e8-ba01-365c68a96a57" providerId="ADAL" clId="{D24C5D0A-02F4-429B-8A83-037887926FFF}" dt="2023-01-26T08:08:43.832" v="1293" actId="1076"/>
          <ac:spMkLst>
            <pc:docMk/>
            <pc:sldMk cId="411676742" sldId="2147375471"/>
            <ac:spMk id="32" creationId="{37F64A4D-6173-74B7-AEB2-3A0E935BDEFF}"/>
          </ac:spMkLst>
        </pc:spChg>
        <pc:spChg chg="add mod">
          <ac:chgData name="Louise Magnusson" userId="ffd1042d-90f1-47e8-ba01-365c68a96a57" providerId="ADAL" clId="{D24C5D0A-02F4-429B-8A83-037887926FFF}" dt="2023-01-26T08:06:14.757" v="1266" actId="20577"/>
          <ac:spMkLst>
            <pc:docMk/>
            <pc:sldMk cId="411676742" sldId="2147375471"/>
            <ac:spMk id="33" creationId="{5FAACF4A-DFCD-4DA0-A659-1B1BE7113259}"/>
          </ac:spMkLst>
        </pc:spChg>
        <pc:spChg chg="add mod">
          <ac:chgData name="Louise Magnusson" userId="ffd1042d-90f1-47e8-ba01-365c68a96a57" providerId="ADAL" clId="{D24C5D0A-02F4-429B-8A83-037887926FFF}" dt="2023-01-26T08:09:03.239" v="1295" actId="1076"/>
          <ac:spMkLst>
            <pc:docMk/>
            <pc:sldMk cId="411676742" sldId="2147375471"/>
            <ac:spMk id="34" creationId="{335303C1-8FB0-1713-1433-FBE7DE7D28F6}"/>
          </ac:spMkLst>
        </pc:spChg>
        <pc:spChg chg="add mod">
          <ac:chgData name="Louise Magnusson" userId="ffd1042d-90f1-47e8-ba01-365c68a96a57" providerId="ADAL" clId="{D24C5D0A-02F4-429B-8A83-037887926FFF}" dt="2023-01-26T08:09:25.782" v="1308" actId="20577"/>
          <ac:spMkLst>
            <pc:docMk/>
            <pc:sldMk cId="411676742" sldId="2147375471"/>
            <ac:spMk id="35" creationId="{90E39EA8-11F7-EE34-0FA7-8593BBFDB72E}"/>
          </ac:spMkLst>
        </pc:spChg>
        <pc:spChg chg="mod">
          <ac:chgData name="Louise Magnusson" userId="ffd1042d-90f1-47e8-ba01-365c68a96a57" providerId="ADAL" clId="{D24C5D0A-02F4-429B-8A83-037887926FFF}" dt="2023-01-26T08:01:10.151" v="1206"/>
          <ac:spMkLst>
            <pc:docMk/>
            <pc:sldMk cId="411676742" sldId="2147375471"/>
            <ac:spMk id="38" creationId="{658C27F1-106C-C969-192A-4486F5567AEA}"/>
          </ac:spMkLst>
        </pc:spChg>
        <pc:spChg chg="add mod">
          <ac:chgData name="Louise Magnusson" userId="ffd1042d-90f1-47e8-ba01-365c68a96a57" providerId="ADAL" clId="{D24C5D0A-02F4-429B-8A83-037887926FFF}" dt="2023-01-26T08:01:35.546" v="1207"/>
          <ac:spMkLst>
            <pc:docMk/>
            <pc:sldMk cId="411676742" sldId="2147375471"/>
            <ac:spMk id="39" creationId="{6B21F425-982A-8AF5-D849-D55C8DFD36B8}"/>
          </ac:spMkLst>
        </pc:spChg>
        <pc:spChg chg="add mod">
          <ac:chgData name="Louise Magnusson" userId="ffd1042d-90f1-47e8-ba01-365c68a96a57" providerId="ADAL" clId="{D24C5D0A-02F4-429B-8A83-037887926FFF}" dt="2023-01-26T08:01:54.058" v="1209" actId="14100"/>
          <ac:spMkLst>
            <pc:docMk/>
            <pc:sldMk cId="411676742" sldId="2147375471"/>
            <ac:spMk id="40" creationId="{9104EC22-55EB-77B1-42BE-1E132973B786}"/>
          </ac:spMkLst>
        </pc:spChg>
        <pc:spChg chg="add mod">
          <ac:chgData name="Louise Magnusson" userId="ffd1042d-90f1-47e8-ba01-365c68a96a57" providerId="ADAL" clId="{D24C5D0A-02F4-429B-8A83-037887926FFF}" dt="2023-01-26T08:02:09.404" v="1210"/>
          <ac:spMkLst>
            <pc:docMk/>
            <pc:sldMk cId="411676742" sldId="2147375471"/>
            <ac:spMk id="41" creationId="{DEDF7A88-58D1-95C1-9579-AFF685E900C4}"/>
          </ac:spMkLst>
        </pc:spChg>
        <pc:spChg chg="add mod">
          <ac:chgData name="Louise Magnusson" userId="ffd1042d-90f1-47e8-ba01-365c68a96a57" providerId="ADAL" clId="{D24C5D0A-02F4-429B-8A83-037887926FFF}" dt="2023-01-26T08:19:52.207" v="1520" actId="20577"/>
          <ac:spMkLst>
            <pc:docMk/>
            <pc:sldMk cId="411676742" sldId="2147375471"/>
            <ac:spMk id="42" creationId="{6069F402-0C36-1FFA-3E9F-C9213D9140B7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43" creationId="{5D606249-7C47-6282-A255-8DFF894ED4D5}"/>
          </ac:spMkLst>
        </pc:spChg>
        <pc:spChg chg="add mod">
          <ac:chgData name="Louise Magnusson" userId="ffd1042d-90f1-47e8-ba01-365c68a96a57" providerId="ADAL" clId="{D24C5D0A-02F4-429B-8A83-037887926FFF}" dt="2023-01-26T08:20:01.402" v="1528" actId="20577"/>
          <ac:spMkLst>
            <pc:docMk/>
            <pc:sldMk cId="411676742" sldId="2147375471"/>
            <ac:spMk id="44" creationId="{BA0E0368-26E0-7008-CC80-2B58164CDDA5}"/>
          </ac:spMkLst>
        </pc:spChg>
        <pc:spChg chg="add mod">
          <ac:chgData name="Louise Magnusson" userId="ffd1042d-90f1-47e8-ba01-365c68a96a57" providerId="ADAL" clId="{D24C5D0A-02F4-429B-8A83-037887926FFF}" dt="2023-01-26T08:20:09.831" v="1532" actId="20577"/>
          <ac:spMkLst>
            <pc:docMk/>
            <pc:sldMk cId="411676742" sldId="2147375471"/>
            <ac:spMk id="45" creationId="{61DBAABD-7B1F-0B88-56CF-50248549BD81}"/>
          </ac:spMkLst>
        </pc:spChg>
        <pc:spChg chg="add mod">
          <ac:chgData name="Louise Magnusson" userId="ffd1042d-90f1-47e8-ba01-365c68a96a57" providerId="ADAL" clId="{D24C5D0A-02F4-429B-8A83-037887926FFF}" dt="2023-01-26T08:20:14.762" v="1536" actId="20577"/>
          <ac:spMkLst>
            <pc:docMk/>
            <pc:sldMk cId="411676742" sldId="2147375471"/>
            <ac:spMk id="46" creationId="{3F091760-3101-261C-D93F-3429C4991631}"/>
          </ac:spMkLst>
        </pc:spChg>
        <pc:spChg chg="add mod">
          <ac:chgData name="Louise Magnusson" userId="ffd1042d-90f1-47e8-ba01-365c68a96a57" providerId="ADAL" clId="{D24C5D0A-02F4-429B-8A83-037887926FFF}" dt="2023-01-26T08:20:26.705" v="1542" actId="20577"/>
          <ac:spMkLst>
            <pc:docMk/>
            <pc:sldMk cId="411676742" sldId="2147375471"/>
            <ac:spMk id="47" creationId="{3D5FABC3-EE5C-268F-11A7-A809ECBB88E8}"/>
          </ac:spMkLst>
        </pc:spChg>
        <pc:spChg chg="add mod">
          <ac:chgData name="Louise Magnusson" userId="ffd1042d-90f1-47e8-ba01-365c68a96a57" providerId="ADAL" clId="{D24C5D0A-02F4-429B-8A83-037887926FFF}" dt="2023-01-26T08:20:34.780" v="1548" actId="20577"/>
          <ac:spMkLst>
            <pc:docMk/>
            <pc:sldMk cId="411676742" sldId="2147375471"/>
            <ac:spMk id="48" creationId="{7B043E16-7D5D-2CD4-480D-CA66A6A7B024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49" creationId="{95070FFC-9406-845B-AF8C-75B84FAA7E1B}"/>
          </ac:spMkLst>
        </pc:spChg>
        <pc:spChg chg="add mod">
          <ac:chgData name="Louise Magnusson" userId="ffd1042d-90f1-47e8-ba01-365c68a96a57" providerId="ADAL" clId="{D24C5D0A-02F4-429B-8A83-037887926FFF}" dt="2023-01-26T08:25:30.831" v="1699" actId="20577"/>
          <ac:spMkLst>
            <pc:docMk/>
            <pc:sldMk cId="411676742" sldId="2147375471"/>
            <ac:spMk id="50" creationId="{DAB2AD8D-3756-C838-4038-D27E76D8F81A}"/>
          </ac:spMkLst>
        </pc:spChg>
        <pc:spChg chg="add mod">
          <ac:chgData name="Louise Magnusson" userId="ffd1042d-90f1-47e8-ba01-365c68a96a57" providerId="ADAL" clId="{D24C5D0A-02F4-429B-8A83-037887926FFF}" dt="2023-01-26T08:24:52.653" v="1675" actId="20577"/>
          <ac:spMkLst>
            <pc:docMk/>
            <pc:sldMk cId="411676742" sldId="2147375471"/>
            <ac:spMk id="51" creationId="{C65C213D-CBF4-1D2E-D99E-71A59671BEE1}"/>
          </ac:spMkLst>
        </pc:spChg>
        <pc:spChg chg="add mod">
          <ac:chgData name="Louise Magnusson" userId="ffd1042d-90f1-47e8-ba01-365c68a96a57" providerId="ADAL" clId="{D24C5D0A-02F4-429B-8A83-037887926FFF}" dt="2023-01-26T08:25:24.348" v="1693" actId="20577"/>
          <ac:spMkLst>
            <pc:docMk/>
            <pc:sldMk cId="411676742" sldId="2147375471"/>
            <ac:spMk id="52" creationId="{7D438F6E-1B7F-71B0-45BD-209C9FF09965}"/>
          </ac:spMkLst>
        </pc:spChg>
        <pc:spChg chg="add mod">
          <ac:chgData name="Louise Magnusson" userId="ffd1042d-90f1-47e8-ba01-365c68a96a57" providerId="ADAL" clId="{D24C5D0A-02F4-429B-8A83-037887926FFF}" dt="2023-01-26T08:24:03.914" v="1639" actId="20577"/>
          <ac:spMkLst>
            <pc:docMk/>
            <pc:sldMk cId="411676742" sldId="2147375471"/>
            <ac:spMk id="53" creationId="{34016911-7A16-7B62-8E63-57CF931B2C7D}"/>
          </ac:spMkLst>
        </pc:spChg>
        <pc:spChg chg="add">
          <ac:chgData name="Louise Magnusson" userId="ffd1042d-90f1-47e8-ba01-365c68a96a57" providerId="ADAL" clId="{D24C5D0A-02F4-429B-8A83-037887926FFF}" dt="2023-01-26T08:09:40.579" v="1309" actId="11529"/>
          <ac:spMkLst>
            <pc:docMk/>
            <pc:sldMk cId="411676742" sldId="2147375471"/>
            <ac:spMk id="54" creationId="{DD09DF81-FB95-5360-20E2-955D8AF005FC}"/>
          </ac:spMkLst>
        </pc:spChg>
        <pc:spChg chg="add mod">
          <ac:chgData name="Louise Magnusson" userId="ffd1042d-90f1-47e8-ba01-365c68a96a57" providerId="ADAL" clId="{D24C5D0A-02F4-429B-8A83-037887926FFF}" dt="2023-01-26T08:10:01.044" v="1313" actId="2085"/>
          <ac:spMkLst>
            <pc:docMk/>
            <pc:sldMk cId="411676742" sldId="2147375471"/>
            <ac:spMk id="55" creationId="{D25ABECC-C9E7-72BA-57AC-3291AEFC4BEE}"/>
          </ac:spMkLst>
        </pc:spChg>
        <pc:spChg chg="add mod">
          <ac:chgData name="Louise Magnusson" userId="ffd1042d-90f1-47e8-ba01-365c68a96a57" providerId="ADAL" clId="{D24C5D0A-02F4-429B-8A83-037887926FFF}" dt="2023-01-26T08:10:30.074" v="1330" actId="1036"/>
          <ac:spMkLst>
            <pc:docMk/>
            <pc:sldMk cId="411676742" sldId="2147375471"/>
            <ac:spMk id="56" creationId="{CC4EC7D4-A275-C9F0-FF4A-5653DE11853F}"/>
          </ac:spMkLst>
        </pc:spChg>
        <pc:spChg chg="add mod">
          <ac:chgData name="Louise Magnusson" userId="ffd1042d-90f1-47e8-ba01-365c68a96a57" providerId="ADAL" clId="{D24C5D0A-02F4-429B-8A83-037887926FFF}" dt="2023-01-26T08:10:44.697" v="1350" actId="20577"/>
          <ac:spMkLst>
            <pc:docMk/>
            <pc:sldMk cId="411676742" sldId="2147375471"/>
            <ac:spMk id="57" creationId="{1AB820EC-A7C8-7666-3886-62463560670F}"/>
          </ac:spMkLst>
        </pc:spChg>
        <pc:grpChg chg="add del mod">
          <ac:chgData name="Louise Magnusson" userId="ffd1042d-90f1-47e8-ba01-365c68a96a57" providerId="ADAL" clId="{D24C5D0A-02F4-429B-8A83-037887926FFF}" dt="2023-01-26T07:55:17.903" v="1176" actId="1035"/>
          <ac:grpSpMkLst>
            <pc:docMk/>
            <pc:sldMk cId="411676742" sldId="2147375471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D24C5D0A-02F4-429B-8A83-037887926FFF}" dt="2023-01-26T07:32:00.780" v="249" actId="478"/>
          <ac:grpSpMkLst>
            <pc:docMk/>
            <pc:sldMk cId="411676742" sldId="2147375471"/>
            <ac:grpSpMk id="12" creationId="{AC717AC2-30E4-3630-A813-E941A650FFA5}"/>
          </ac:grpSpMkLst>
        </pc:grpChg>
        <pc:grpChg chg="add mod">
          <ac:chgData name="Louise Magnusson" userId="ffd1042d-90f1-47e8-ba01-365c68a96a57" providerId="ADAL" clId="{D24C5D0A-02F4-429B-8A83-037887926FFF}" dt="2023-01-26T07:55:17.903" v="1176" actId="1035"/>
          <ac:grpSpMkLst>
            <pc:docMk/>
            <pc:sldMk cId="411676742" sldId="2147375471"/>
            <ac:grpSpMk id="36" creationId="{EB05817C-DA4A-31BC-4012-2A5CA70211BF}"/>
          </ac:grpSpMkLst>
        </pc:grpChg>
        <pc:graphicFrameChg chg="add del mod topLvl">
          <ac:chgData name="Louise Magnusson" userId="ffd1042d-90f1-47e8-ba01-365c68a96a57" providerId="ADAL" clId="{D24C5D0A-02F4-429B-8A83-037887926FFF}" dt="2023-01-26T07:41:43.818" v="670" actId="21"/>
          <ac:graphicFrameMkLst>
            <pc:docMk/>
            <pc:sldMk cId="411676742" sldId="2147375471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D24C5D0A-02F4-429B-8A83-037887926FFF}" dt="2023-01-26T07:31:24.945" v="234"/>
          <ac:graphicFrameMkLst>
            <pc:docMk/>
            <pc:sldMk cId="411676742" sldId="2147375471"/>
            <ac:graphicFrameMk id="13" creationId="{2F42DD82-EF51-36D7-00F9-F215A4C2AA1E}"/>
          </ac:graphicFrameMkLst>
        </pc:graphicFrameChg>
        <pc:graphicFrameChg chg="add del mod">
          <ac:chgData name="Louise Magnusson" userId="ffd1042d-90f1-47e8-ba01-365c68a96a57" providerId="ADAL" clId="{D24C5D0A-02F4-429B-8A83-037887926FFF}" dt="2023-01-26T07:41:56.026" v="672"/>
          <ac:graphicFrameMkLst>
            <pc:docMk/>
            <pc:sldMk cId="411676742" sldId="2147375471"/>
            <ac:graphicFrameMk id="27" creationId="{EBB2460A-B020-128F-958E-F55D5DA751FC}"/>
          </ac:graphicFrameMkLst>
        </pc:graphicFrameChg>
        <pc:graphicFrameChg chg="mod">
          <ac:chgData name="Louise Magnusson" userId="ffd1042d-90f1-47e8-ba01-365c68a96a57" providerId="ADAL" clId="{D24C5D0A-02F4-429B-8A83-037887926FFF}" dt="2023-01-26T07:52:51.945" v="1090"/>
          <ac:graphicFrameMkLst>
            <pc:docMk/>
            <pc:sldMk cId="411676742" sldId="2147375471"/>
            <ac:graphicFrameMk id="37" creationId="{CA3BD13F-6728-AD51-5EB1-188B48042F86}"/>
          </ac:graphicFrameMkLst>
        </pc:graphicFrameChg>
        <pc:cxnChg chg="add del">
          <ac:chgData name="Louise Magnusson" userId="ffd1042d-90f1-47e8-ba01-365c68a96a57" providerId="ADAL" clId="{D24C5D0A-02F4-429B-8A83-037887926FFF}" dt="2023-01-26T07:43:29.496" v="688" actId="478"/>
          <ac:cxnSpMkLst>
            <pc:docMk/>
            <pc:sldMk cId="411676742" sldId="2147375471"/>
            <ac:cxnSpMk id="30" creationId="{B094580B-3027-78BC-31F2-05EE80FC1E04}"/>
          </ac:cxnSpMkLst>
        </pc:cxnChg>
      </pc:sldChg>
      <pc:sldChg chg="addSp delSp modSp add mod">
        <pc:chgData name="Louise Magnusson" userId="ffd1042d-90f1-47e8-ba01-365c68a96a57" providerId="ADAL" clId="{D24C5D0A-02F4-429B-8A83-037887926FFF}" dt="2023-01-26T08:29:50.154" v="1707"/>
        <pc:sldMkLst>
          <pc:docMk/>
          <pc:sldMk cId="1949080974" sldId="2147375472"/>
        </pc:sldMkLst>
        <pc:spChg chg="mod">
          <ac:chgData name="Louise Magnusson" userId="ffd1042d-90f1-47e8-ba01-365c68a96a57" providerId="ADAL" clId="{D24C5D0A-02F4-429B-8A83-037887926FFF}" dt="2023-01-26T08:29:50.154" v="1707"/>
          <ac:spMkLst>
            <pc:docMk/>
            <pc:sldMk cId="1949080974" sldId="2147375472"/>
            <ac:spMk id="6" creationId="{0849D4CF-C050-465D-DC39-12F23159C2D0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7" creationId="{8B30E7B8-72F9-5CA2-EFE8-4DE4F3B1E5D0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8" creationId="{8505A297-13C8-F6C1-5731-8AE802531C76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12" creationId="{41C7B65A-6A53-42E5-FFD1-67268345DB71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3" creationId="{EBB46F4D-3FF0-9DA4-2E48-3CB46CBADC31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4" creationId="{F9D92921-93DD-5E00-A69D-71CFF5C7F853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6" creationId="{7B673E4E-9866-CE27-1DB4-327E2C69ECB8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D24C5D0A-02F4-429B-8A83-037887926FFF}" dt="2023-01-26T08:16:03.711" v="1415" actId="1076"/>
          <ac:spMkLst>
            <pc:docMk/>
            <pc:sldMk cId="1949080974" sldId="2147375472"/>
            <ac:spMk id="35" creationId="{90E39EA8-11F7-EE34-0FA7-8593BBFDB72E}"/>
          </ac:spMkLst>
        </pc:spChg>
        <pc:spChg chg="del mod">
          <ac:chgData name="Louise Magnusson" userId="ffd1042d-90f1-47e8-ba01-365c68a96a57" providerId="ADAL" clId="{D24C5D0A-02F4-429B-8A83-037887926FFF}" dt="2023-01-26T08:02:38.071" v="1213" actId="478"/>
          <ac:spMkLst>
            <pc:docMk/>
            <pc:sldMk cId="1949080974" sldId="2147375472"/>
            <ac:spMk id="39" creationId="{6B21F425-982A-8AF5-D849-D55C8DFD36B8}"/>
          </ac:spMkLst>
        </pc:spChg>
        <pc:spChg chg="del">
          <ac:chgData name="Louise Magnusson" userId="ffd1042d-90f1-47e8-ba01-365c68a96a57" providerId="ADAL" clId="{D24C5D0A-02F4-429B-8A83-037887926FFF}" dt="2023-01-26T08:02:41.529" v="1214" actId="478"/>
          <ac:spMkLst>
            <pc:docMk/>
            <pc:sldMk cId="1949080974" sldId="2147375472"/>
            <ac:spMk id="40" creationId="{9104EC22-55EB-77B1-42BE-1E132973B786}"/>
          </ac:spMkLst>
        </pc:spChg>
        <pc:spChg chg="del mod">
          <ac:chgData name="Louise Magnusson" userId="ffd1042d-90f1-47e8-ba01-365c68a96a57" providerId="ADAL" clId="{D24C5D0A-02F4-429B-8A83-037887926FFF}" dt="2023-01-26T08:02:45.530" v="1216" actId="478"/>
          <ac:spMkLst>
            <pc:docMk/>
            <pc:sldMk cId="1949080974" sldId="2147375472"/>
            <ac:spMk id="41" creationId="{DEDF7A88-58D1-95C1-9579-AFF685E900C4}"/>
          </ac:spMkLst>
        </pc:spChg>
        <pc:spChg chg="mod">
          <ac:chgData name="Louise Magnusson" userId="ffd1042d-90f1-47e8-ba01-365c68a96a57" providerId="ADAL" clId="{D24C5D0A-02F4-429B-8A83-037887926FFF}" dt="2023-01-26T08:12:03.608" v="1369" actId="1076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D24C5D0A-02F4-429B-8A83-037887926FFF}" dt="2023-01-26T08:11:58.767" v="1368" actId="1076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D24C5D0A-02F4-429B-8A83-037887926FFF}" dt="2023-01-26T08:12:28.622" v="1373" actId="20577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D24C5D0A-02F4-429B-8A83-037887926FFF}" dt="2023-01-26T08:12:36.390" v="1377" actId="20577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D24C5D0A-02F4-429B-8A83-037887926FFF}" dt="2023-01-26T08:12:45.773" v="1383" actId="20577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D24C5D0A-02F4-429B-8A83-037887926FFF}" dt="2023-01-26T08:12:54.249" v="1389" actId="20577"/>
          <ac:spMkLst>
            <pc:docMk/>
            <pc:sldMk cId="1949080974" sldId="2147375472"/>
            <ac:spMk id="48" creationId="{7B043E16-7D5D-2CD4-480D-CA66A6A7B024}"/>
          </ac:spMkLst>
        </pc:spChg>
        <pc:spChg chg="mod">
          <ac:chgData name="Louise Magnusson" userId="ffd1042d-90f1-47e8-ba01-365c68a96a57" providerId="ADAL" clId="{D24C5D0A-02F4-429B-8A83-037887926FFF}" dt="2023-01-26T08:16:44.652" v="1465" actId="20577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D24C5D0A-02F4-429B-8A83-037887926FFF}" dt="2023-01-26T08:17:11.763" v="1483" actId="20577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D24C5D0A-02F4-429B-8A83-037887926FFF}" dt="2023-01-26T08:17:40.660" v="1501" actId="20577"/>
          <ac:spMkLst>
            <pc:docMk/>
            <pc:sldMk cId="1949080974" sldId="2147375472"/>
            <ac:spMk id="52" creationId="{7D438F6E-1B7F-71B0-45BD-209C9FF09965}"/>
          </ac:spMkLst>
        </pc:spChg>
        <pc:spChg chg="mod">
          <ac:chgData name="Louise Magnusson" userId="ffd1042d-90f1-47e8-ba01-365c68a96a57" providerId="ADAL" clId="{D24C5D0A-02F4-429B-8A83-037887926FFF}" dt="2023-01-26T08:15:57.097" v="1414" actId="1076"/>
          <ac:spMkLst>
            <pc:docMk/>
            <pc:sldMk cId="1949080974" sldId="2147375472"/>
            <ac:spMk id="53" creationId="{34016911-7A16-7B62-8E63-57CF931B2C7D}"/>
          </ac:spMkLst>
        </pc:spChg>
      </pc:sldChg>
      <pc:sldChg chg="addSp delSp modSp add mod modCm">
        <pc:chgData name="Louise Magnusson" userId="ffd1042d-90f1-47e8-ba01-365c68a96a57" providerId="ADAL" clId="{D24C5D0A-02F4-429B-8A83-037887926FFF}" dt="2023-01-26T09:38:29.130" v="3327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D24C5D0A-02F4-429B-8A83-037887926FFF}" dt="2023-01-26T08:40:12.157" v="2007" actId="20577"/>
          <ac:spMkLst>
            <pc:docMk/>
            <pc:sldMk cId="3174092273" sldId="2147375473"/>
            <ac:spMk id="2" creationId="{FBE86A21-F466-5E3A-8DE1-270551D2D965}"/>
          </ac:spMkLst>
        </pc:spChg>
        <pc:spChg chg="add del">
          <ac:chgData name="Louise Magnusson" userId="ffd1042d-90f1-47e8-ba01-365c68a96a57" providerId="ADAL" clId="{D24C5D0A-02F4-429B-8A83-037887926FFF}" dt="2023-01-26T09:27:58.487" v="3158" actId="22"/>
          <ac:spMkLst>
            <pc:docMk/>
            <pc:sldMk cId="3174092273" sldId="2147375473"/>
            <ac:spMk id="4" creationId="{4C84F5DB-5DCF-27BB-B8E3-983ED601B7D8}"/>
          </ac:spMkLst>
        </pc:spChg>
        <pc:spChg chg="mod">
          <ac:chgData name="Louise Magnusson" userId="ffd1042d-90f1-47e8-ba01-365c68a96a57" providerId="ADAL" clId="{D24C5D0A-02F4-429B-8A83-037887926FFF}" dt="2023-01-26T08:49:59.883" v="2725" actId="6549"/>
          <ac:spMkLst>
            <pc:docMk/>
            <pc:sldMk cId="3174092273" sldId="2147375473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D24C5D0A-02F4-429B-8A83-037887926FFF}" dt="2023-01-26T09:38:29.130" v="3327" actId="2057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F8A69DFD-E366-4BE6-BB65-66FDF5280981}"/>
    <pc:docChg chg="custSel addSld modSld sldOrd">
      <pc:chgData name="Louise Magnusson" userId="ffd1042d-90f1-47e8-ba01-365c68a96a57" providerId="ADAL" clId="{F8A69DFD-E366-4BE6-BB65-66FDF5280981}" dt="2023-02-01T09:04:55.317" v="1952" actId="20577"/>
      <pc:docMkLst>
        <pc:docMk/>
      </pc:docMkLst>
      <pc:sldChg chg="modSp mod">
        <pc:chgData name="Louise Magnusson" userId="ffd1042d-90f1-47e8-ba01-365c68a96a57" providerId="ADAL" clId="{F8A69DFD-E366-4BE6-BB65-66FDF5280981}" dt="2023-02-01T08:16:08.264" v="376"/>
        <pc:sldMkLst>
          <pc:docMk/>
          <pc:sldMk cId="3652847287" sldId="3745"/>
        </pc:sldMkLst>
        <pc:spChg chg="mod">
          <ac:chgData name="Louise Magnusson" userId="ffd1042d-90f1-47e8-ba01-365c68a96a57" providerId="ADAL" clId="{F8A69DFD-E366-4BE6-BB65-66FDF5280981}" dt="2023-01-31T19:07:27.607" v="0" actId="20577"/>
          <ac:spMkLst>
            <pc:docMk/>
            <pc:sldMk cId="3652847287" sldId="3745"/>
            <ac:spMk id="3" creationId="{D4ED4F22-8FF8-49F0-8FEF-826E86F0EC80}"/>
          </ac:spMkLst>
        </pc:spChg>
        <pc:spChg chg="mod">
          <ac:chgData name="Louise Magnusson" userId="ffd1042d-90f1-47e8-ba01-365c68a96a57" providerId="ADAL" clId="{F8A69DFD-E366-4BE6-BB65-66FDF5280981}" dt="2023-02-01T08:16:08.264" v="376"/>
          <ac:spMkLst>
            <pc:docMk/>
            <pc:sldMk cId="3652847287" sldId="3745"/>
            <ac:spMk id="7" creationId="{EE059AE9-60C3-431B-96CA-971B8562A823}"/>
          </ac:spMkLst>
        </pc:spChg>
        <pc:graphicFrameChg chg="mod modGraphic">
          <ac:chgData name="Louise Magnusson" userId="ffd1042d-90f1-47e8-ba01-365c68a96a57" providerId="ADAL" clId="{F8A69DFD-E366-4BE6-BB65-66FDF5280981}" dt="2023-01-31T19:15:10.786" v="23" actId="113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F8A69DFD-E366-4BE6-BB65-66FDF5280981}" dt="2023-02-01T08:15:53.534" v="375" actId="6549"/>
        <pc:sldMkLst>
          <pc:docMk/>
          <pc:sldMk cId="1455115236" sldId="2147375458"/>
        </pc:sldMkLst>
        <pc:spChg chg="mod">
          <ac:chgData name="Louise Magnusson" userId="ffd1042d-90f1-47e8-ba01-365c68a96a57" providerId="ADAL" clId="{F8A69DFD-E366-4BE6-BB65-66FDF5280981}" dt="2023-01-31T19:31:38.850" v="52" actId="20577"/>
          <ac:spMkLst>
            <pc:docMk/>
            <pc:sldMk cId="1455115236" sldId="2147375458"/>
            <ac:spMk id="3" creationId="{D4ED4F22-8FF8-49F0-8FEF-826E86F0EC80}"/>
          </ac:spMkLst>
        </pc:spChg>
        <pc:spChg chg="mod">
          <ac:chgData name="Louise Magnusson" userId="ffd1042d-90f1-47e8-ba01-365c68a96a57" providerId="ADAL" clId="{F8A69DFD-E366-4BE6-BB65-66FDF5280981}" dt="2023-02-01T08:15:53.534" v="375" actId="6549"/>
          <ac:spMkLst>
            <pc:docMk/>
            <pc:sldMk cId="1455115236" sldId="2147375458"/>
            <ac:spMk id="7" creationId="{EE059AE9-60C3-431B-96CA-971B8562A823}"/>
          </ac:spMkLst>
        </pc:spChg>
        <pc:graphicFrameChg chg="mod modGraphic">
          <ac:chgData name="Louise Magnusson" userId="ffd1042d-90f1-47e8-ba01-365c68a96a57" providerId="ADAL" clId="{F8A69DFD-E366-4BE6-BB65-66FDF5280981}" dt="2023-01-31T19:34:00.988" v="69" actId="20577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modSp mod">
        <pc:chgData name="Louise Magnusson" userId="ffd1042d-90f1-47e8-ba01-365c68a96a57" providerId="ADAL" clId="{F8A69DFD-E366-4BE6-BB65-66FDF5280981}" dt="2023-01-31T19:42:09.853" v="202" actId="6549"/>
        <pc:sldMkLst>
          <pc:docMk/>
          <pc:sldMk cId="411676742" sldId="2147375471"/>
        </pc:sldMkLst>
        <pc:spChg chg="mod">
          <ac:chgData name="Louise Magnusson" userId="ffd1042d-90f1-47e8-ba01-365c68a96a57" providerId="ADAL" clId="{F8A69DFD-E366-4BE6-BB65-66FDF5280981}" dt="2023-01-31T19:35:22.406" v="100" actId="20577"/>
          <ac:spMkLst>
            <pc:docMk/>
            <pc:sldMk cId="411676742" sldId="2147375471"/>
            <ac:spMk id="2" creationId="{24C978C7-C0FA-DF71-E12C-FB81D204DF8E}"/>
          </ac:spMkLst>
        </pc:spChg>
        <pc:spChg chg="mod">
          <ac:chgData name="Louise Magnusson" userId="ffd1042d-90f1-47e8-ba01-365c68a96a57" providerId="ADAL" clId="{F8A69DFD-E366-4BE6-BB65-66FDF5280981}" dt="2023-01-31T19:41:08.302" v="196" actId="14100"/>
          <ac:spMkLst>
            <pc:docMk/>
            <pc:sldMk cId="411676742" sldId="2147375471"/>
            <ac:spMk id="6" creationId="{0849D4CF-C050-465D-DC39-12F23159C2D0}"/>
          </ac:spMkLst>
        </pc:spChg>
        <pc:spChg chg="mod">
          <ac:chgData name="Louise Magnusson" userId="ffd1042d-90f1-47e8-ba01-365c68a96a57" providerId="ADAL" clId="{F8A69DFD-E366-4BE6-BB65-66FDF5280981}" dt="2023-01-31T19:39:37.985" v="180" actId="947"/>
          <ac:spMkLst>
            <pc:docMk/>
            <pc:sldMk cId="411676742" sldId="2147375471"/>
            <ac:spMk id="19" creationId="{1F6231AE-A146-BDB3-7FF0-BBEAEEA08835}"/>
          </ac:spMkLst>
        </pc:spChg>
        <pc:spChg chg="mod">
          <ac:chgData name="Louise Magnusson" userId="ffd1042d-90f1-47e8-ba01-365c68a96a57" providerId="ADAL" clId="{F8A69DFD-E366-4BE6-BB65-66FDF5280981}" dt="2023-01-31T19:37:56.541" v="169" actId="20577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F8A69DFD-E366-4BE6-BB65-66FDF5280981}" dt="2023-01-31T19:39:45.655" v="182" actId="20577"/>
          <ac:spMkLst>
            <pc:docMk/>
            <pc:sldMk cId="411676742" sldId="2147375471"/>
            <ac:spMk id="39" creationId="{6B21F425-982A-8AF5-D849-D55C8DFD36B8}"/>
          </ac:spMkLst>
        </pc:spChg>
        <pc:spChg chg="mod">
          <ac:chgData name="Louise Magnusson" userId="ffd1042d-90f1-47e8-ba01-365c68a96a57" providerId="ADAL" clId="{F8A69DFD-E366-4BE6-BB65-66FDF5280981}" dt="2023-01-31T19:39:52.923" v="184" actId="20577"/>
          <ac:spMkLst>
            <pc:docMk/>
            <pc:sldMk cId="411676742" sldId="2147375471"/>
            <ac:spMk id="40" creationId="{9104EC22-55EB-77B1-42BE-1E132973B786}"/>
          </ac:spMkLst>
        </pc:spChg>
        <pc:spChg chg="mod">
          <ac:chgData name="Louise Magnusson" userId="ffd1042d-90f1-47e8-ba01-365c68a96a57" providerId="ADAL" clId="{F8A69DFD-E366-4BE6-BB65-66FDF5280981}" dt="2023-01-31T19:39:59.213" v="186" actId="20577"/>
          <ac:spMkLst>
            <pc:docMk/>
            <pc:sldMk cId="411676742" sldId="2147375471"/>
            <ac:spMk id="41" creationId="{DEDF7A88-58D1-95C1-9579-AFF685E900C4}"/>
          </ac:spMkLst>
        </pc:spChg>
        <pc:spChg chg="mod">
          <ac:chgData name="Louise Magnusson" userId="ffd1042d-90f1-47e8-ba01-365c68a96a57" providerId="ADAL" clId="{F8A69DFD-E366-4BE6-BB65-66FDF5280981}" dt="2023-01-31T19:42:09.853" v="202" actId="6549"/>
          <ac:spMkLst>
            <pc:docMk/>
            <pc:sldMk cId="411676742" sldId="2147375471"/>
            <ac:spMk id="49" creationId="{95070FFC-9406-845B-AF8C-75B84FAA7E1B}"/>
          </ac:spMkLst>
        </pc:spChg>
      </pc:sldChg>
      <pc:sldChg chg="modSp mod">
        <pc:chgData name="Louise Magnusson" userId="ffd1042d-90f1-47e8-ba01-365c68a96a57" providerId="ADAL" clId="{F8A69DFD-E366-4BE6-BB65-66FDF5280981}" dt="2023-01-31T19:41:58.454" v="200" actId="6549"/>
        <pc:sldMkLst>
          <pc:docMk/>
          <pc:sldMk cId="1949080974" sldId="2147375472"/>
        </pc:sldMkLst>
        <pc:spChg chg="mod">
          <ac:chgData name="Louise Magnusson" userId="ffd1042d-90f1-47e8-ba01-365c68a96a57" providerId="ADAL" clId="{F8A69DFD-E366-4BE6-BB65-66FDF5280981}" dt="2023-01-31T19:35:41.399" v="129" actId="20577"/>
          <ac:spMkLst>
            <pc:docMk/>
            <pc:sldMk cId="1949080974" sldId="2147375472"/>
            <ac:spMk id="2" creationId="{24C978C7-C0FA-DF71-E12C-FB81D204DF8E}"/>
          </ac:spMkLst>
        </pc:spChg>
        <pc:spChg chg="mod">
          <ac:chgData name="Louise Magnusson" userId="ffd1042d-90f1-47e8-ba01-365c68a96a57" providerId="ADAL" clId="{F8A69DFD-E366-4BE6-BB65-66FDF5280981}" dt="2023-01-31T19:41:26.347" v="198" actId="14100"/>
          <ac:spMkLst>
            <pc:docMk/>
            <pc:sldMk cId="1949080974" sldId="2147375472"/>
            <ac:spMk id="6" creationId="{0849D4CF-C050-465D-DC39-12F23159C2D0}"/>
          </ac:spMkLst>
        </pc:spChg>
        <pc:spChg chg="mod">
          <ac:chgData name="Louise Magnusson" userId="ffd1042d-90f1-47e8-ba01-365c68a96a57" providerId="ADAL" clId="{F8A69DFD-E366-4BE6-BB65-66FDF5280981}" dt="2023-01-31T19:40:21.910" v="190" actId="20577"/>
          <ac:spMkLst>
            <pc:docMk/>
            <pc:sldMk cId="1949080974" sldId="2147375472"/>
            <ac:spMk id="7" creationId="{8B30E7B8-72F9-5CA2-EFE8-4DE4F3B1E5D0}"/>
          </ac:spMkLst>
        </pc:spChg>
        <pc:spChg chg="mod">
          <ac:chgData name="Louise Magnusson" userId="ffd1042d-90f1-47e8-ba01-365c68a96a57" providerId="ADAL" clId="{F8A69DFD-E366-4BE6-BB65-66FDF5280981}" dt="2023-01-31T19:40:27.466" v="192" actId="20577"/>
          <ac:spMkLst>
            <pc:docMk/>
            <pc:sldMk cId="1949080974" sldId="2147375472"/>
            <ac:spMk id="8" creationId="{8505A297-13C8-F6C1-5731-8AE802531C76}"/>
          </ac:spMkLst>
        </pc:spChg>
        <pc:spChg chg="mod">
          <ac:chgData name="Louise Magnusson" userId="ffd1042d-90f1-47e8-ba01-365c68a96a57" providerId="ADAL" clId="{F8A69DFD-E366-4BE6-BB65-66FDF5280981}" dt="2023-01-31T19:40:31.889" v="194" actId="20577"/>
          <ac:spMkLst>
            <pc:docMk/>
            <pc:sldMk cId="1949080974" sldId="2147375472"/>
            <ac:spMk id="12" creationId="{41C7B65A-6A53-42E5-FFD1-67268345DB71}"/>
          </ac:spMkLst>
        </pc:spChg>
        <pc:spChg chg="mod">
          <ac:chgData name="Louise Magnusson" userId="ffd1042d-90f1-47e8-ba01-365c68a96a57" providerId="ADAL" clId="{F8A69DFD-E366-4BE6-BB65-66FDF5280981}" dt="2023-01-31T19:40:15.254" v="188" actId="20577"/>
          <ac:spMkLst>
            <pc:docMk/>
            <pc:sldMk cId="1949080974" sldId="2147375472"/>
            <ac:spMk id="19" creationId="{1F6231AE-A146-BDB3-7FF0-BBEAEEA08835}"/>
          </ac:spMkLst>
        </pc:spChg>
        <pc:spChg chg="mod">
          <ac:chgData name="Louise Magnusson" userId="ffd1042d-90f1-47e8-ba01-365c68a96a57" providerId="ADAL" clId="{F8A69DFD-E366-4BE6-BB65-66FDF5280981}" dt="2023-01-31T19:38:41.521" v="178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F8A69DFD-E366-4BE6-BB65-66FDF5280981}" dt="2023-01-31T19:41:58.454" v="200" actId="6549"/>
          <ac:spMkLst>
            <pc:docMk/>
            <pc:sldMk cId="1949080974" sldId="2147375472"/>
            <ac:spMk id="49" creationId="{95070FFC-9406-845B-AF8C-75B84FAA7E1B}"/>
          </ac:spMkLst>
        </pc:spChg>
      </pc:sldChg>
      <pc:sldChg chg="modSp mod ord">
        <pc:chgData name="Louise Magnusson" userId="ffd1042d-90f1-47e8-ba01-365c68a96a57" providerId="ADAL" clId="{F8A69DFD-E366-4BE6-BB65-66FDF5280981}" dt="2023-02-01T08:15:04.114" v="350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F8A69DFD-E366-4BE6-BB65-66FDF5280981}" dt="2023-01-31T19:36:16.592" v="159" actId="20577"/>
          <ac:spMkLst>
            <pc:docMk/>
            <pc:sldMk cId="3174092273" sldId="2147375473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15:04.114" v="350" actId="20577"/>
          <ac:spMkLst>
            <pc:docMk/>
            <pc:sldMk cId="3174092273" sldId="2147375473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1-31T21:42:03.948" v="220" actId="2057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 add mod">
        <pc:chgData name="Louise Magnusson" userId="ffd1042d-90f1-47e8-ba01-365c68a96a57" providerId="ADAL" clId="{F8A69DFD-E366-4BE6-BB65-66FDF5280981}" dt="2023-02-01T09:04:55.317" v="1952" actId="20577"/>
        <pc:sldMkLst>
          <pc:docMk/>
          <pc:sldMk cId="2033594958" sldId="2147375474"/>
        </pc:sldMkLst>
        <pc:spChg chg="mod">
          <ac:chgData name="Louise Magnusson" userId="ffd1042d-90f1-47e8-ba01-365c68a96a57" providerId="ADAL" clId="{F8A69DFD-E366-4BE6-BB65-66FDF5280981}" dt="2023-02-01T09:04:55.317" v="1952" actId="20577"/>
          <ac:spMkLst>
            <pc:docMk/>
            <pc:sldMk cId="2033594958" sldId="2147375474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20:47.542" v="611" actId="6549"/>
          <ac:spMkLst>
            <pc:docMk/>
            <pc:sldMk cId="2033594958" sldId="2147375474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2-01T08:44:14.538" v="1346" actId="20577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add mod">
        <pc:chgData name="Louise Magnusson" userId="ffd1042d-90f1-47e8-ba01-365c68a96a57" providerId="ADAL" clId="{F8A69DFD-E366-4BE6-BB65-66FDF5280981}" dt="2023-02-01T09:04:52.159" v="1951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F8A69DFD-E366-4BE6-BB65-66FDF5280981}" dt="2023-02-01T09:04:52.159" v="1951" actId="20577"/>
          <ac:spMkLst>
            <pc:docMk/>
            <pc:sldMk cId="3372522406" sldId="2147375475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23:17.169" v="716" actId="6549"/>
          <ac:spMkLst>
            <pc:docMk/>
            <pc:sldMk cId="3372522406" sldId="2147375475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2-01T09:01:00.696" v="1950" actId="20577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54D52029-D5CB-4474-9EFA-182F2F69C689}"/>
    <pc:docChg chg="custSel addSld delSld modSld">
      <pc:chgData name="Louise Magnusson" userId="ffd1042d-90f1-47e8-ba01-365c68a96a57" providerId="ADAL" clId="{54D52029-D5CB-4474-9EFA-182F2F69C689}" dt="2023-01-25T16:16:19.651" v="2615" actId="20577"/>
      <pc:docMkLst>
        <pc:docMk/>
      </pc:docMkLst>
      <pc:sldChg chg="modSp mod modCm">
        <pc:chgData name="Louise Magnusson" userId="ffd1042d-90f1-47e8-ba01-365c68a96a57" providerId="ADAL" clId="{54D52029-D5CB-4474-9EFA-182F2F69C689}" dt="2023-01-25T15:06:03.193" v="1854"/>
        <pc:sldMkLst>
          <pc:docMk/>
          <pc:sldMk cId="1849182220" sldId="3756"/>
        </pc:sldMkLst>
        <pc:spChg chg="mod">
          <ac:chgData name="Louise Magnusson" userId="ffd1042d-90f1-47e8-ba01-365c68a96a57" providerId="ADAL" clId="{54D52029-D5CB-4474-9EFA-182F2F69C689}" dt="2023-01-25T15:05:31.409" v="1853" actId="6549"/>
          <ac:spMkLst>
            <pc:docMk/>
            <pc:sldMk cId="1849182220" sldId="3756"/>
            <ac:spMk id="12" creationId="{D66B45B9-ECAD-45DB-A57F-1F650AD7D73E}"/>
          </ac:spMkLst>
        </pc:spChg>
      </pc:sldChg>
      <pc:sldChg chg="modSp mod">
        <pc:chgData name="Louise Magnusson" userId="ffd1042d-90f1-47e8-ba01-365c68a96a57" providerId="ADAL" clId="{54D52029-D5CB-4474-9EFA-182F2F69C689}" dt="2023-01-25T15:06:42.859" v="1860" actId="20577"/>
        <pc:sldMkLst>
          <pc:docMk/>
          <pc:sldMk cId="308218545" sldId="1448942516"/>
        </pc:sldMkLst>
        <pc:spChg chg="mod">
          <ac:chgData name="Louise Magnusson" userId="ffd1042d-90f1-47e8-ba01-365c68a96a57" providerId="ADAL" clId="{54D52029-D5CB-4474-9EFA-182F2F69C689}" dt="2023-01-25T15:06:42.859" v="1860" actId="20577"/>
          <ac:spMkLst>
            <pc:docMk/>
            <pc:sldMk cId="308218545" sldId="1448942516"/>
            <ac:spMk id="8" creationId="{9A3ADDDF-1797-46D3-9ABD-90341D84B79D}"/>
          </ac:spMkLst>
        </pc:spChg>
      </pc:sldChg>
      <pc:sldChg chg="modSp mod">
        <pc:chgData name="Louise Magnusson" userId="ffd1042d-90f1-47e8-ba01-365c68a96a57" providerId="ADAL" clId="{54D52029-D5CB-4474-9EFA-182F2F69C689}" dt="2023-01-25T15:06:57.452" v="1862" actId="20577"/>
        <pc:sldMkLst>
          <pc:docMk/>
          <pc:sldMk cId="4222525175" sldId="1448942518"/>
        </pc:sldMkLst>
        <pc:spChg chg="mod">
          <ac:chgData name="Louise Magnusson" userId="ffd1042d-90f1-47e8-ba01-365c68a96a57" providerId="ADAL" clId="{54D52029-D5CB-4474-9EFA-182F2F69C689}" dt="2023-01-25T15:06:57.452" v="1862" actId="20577"/>
          <ac:spMkLst>
            <pc:docMk/>
            <pc:sldMk cId="4222525175" sldId="1448942518"/>
            <ac:spMk id="8" creationId="{9A3ADDDF-1797-46D3-9ABD-90341D84B79D}"/>
          </ac:spMkLst>
        </pc:spChg>
      </pc:sldChg>
      <pc:sldChg chg="modSp mod modCm">
        <pc:chgData name="Louise Magnusson" userId="ffd1042d-90f1-47e8-ba01-365c68a96a57" providerId="ADAL" clId="{54D52029-D5CB-4474-9EFA-182F2F69C689}" dt="2023-01-25T14:02:06.322" v="510"/>
        <pc:sldMkLst>
          <pc:docMk/>
          <pc:sldMk cId="263556021" sldId="2134804712"/>
        </pc:sldMkLst>
        <pc:spChg chg="mod">
          <ac:chgData name="Louise Magnusson" userId="ffd1042d-90f1-47e8-ba01-365c68a96a57" providerId="ADAL" clId="{54D52029-D5CB-4474-9EFA-182F2F69C689}" dt="2023-01-25T13:56:47.871" v="347" actId="20577"/>
          <ac:spMkLst>
            <pc:docMk/>
            <pc:sldMk cId="263556021" sldId="2134804712"/>
            <ac:spMk id="4" creationId="{ACD66A98-D663-7AAA-FE9D-E137AB75B2FC}"/>
          </ac:spMkLst>
        </pc:spChg>
        <pc:spChg chg="mod">
          <ac:chgData name="Louise Magnusson" userId="ffd1042d-90f1-47e8-ba01-365c68a96a57" providerId="ADAL" clId="{54D52029-D5CB-4474-9EFA-182F2F69C689}" dt="2023-01-25T13:56:12.935" v="337" actId="947"/>
          <ac:spMkLst>
            <pc:docMk/>
            <pc:sldMk cId="263556021" sldId="2134804712"/>
            <ac:spMk id="10" creationId="{64DB9648-54DD-97B0-5A8B-78220C306644}"/>
          </ac:spMkLst>
        </pc:spChg>
      </pc:sldChg>
      <pc:sldChg chg="modSp mod">
        <pc:chgData name="Louise Magnusson" userId="ffd1042d-90f1-47e8-ba01-365c68a96a57" providerId="ADAL" clId="{54D52029-D5CB-4474-9EFA-182F2F69C689}" dt="2023-01-25T13:45:37.532" v="60" actId="20577"/>
        <pc:sldMkLst>
          <pc:docMk/>
          <pc:sldMk cId="3291148072" sldId="2134804713"/>
        </pc:sldMkLst>
        <pc:spChg chg="mod">
          <ac:chgData name="Louise Magnusson" userId="ffd1042d-90f1-47e8-ba01-365c68a96a57" providerId="ADAL" clId="{54D52029-D5CB-4474-9EFA-182F2F69C689}" dt="2023-01-25T13:45:37.532" v="60" actId="20577"/>
          <ac:spMkLst>
            <pc:docMk/>
            <pc:sldMk cId="3291148072" sldId="2134804713"/>
            <ac:spMk id="8" creationId="{9A3ADDDF-1797-46D3-9ABD-90341D84B79D}"/>
          </ac:spMkLst>
        </pc:spChg>
      </pc:sldChg>
      <pc:sldChg chg="modSp mod">
        <pc:chgData name="Louise Magnusson" userId="ffd1042d-90f1-47e8-ba01-365c68a96a57" providerId="ADAL" clId="{54D52029-D5CB-4474-9EFA-182F2F69C689}" dt="2023-01-25T13:47:44.693" v="98" actId="20577"/>
        <pc:sldMkLst>
          <pc:docMk/>
          <pc:sldMk cId="1993258976" sldId="2134804717"/>
        </pc:sldMkLst>
        <pc:spChg chg="mod">
          <ac:chgData name="Louise Magnusson" userId="ffd1042d-90f1-47e8-ba01-365c68a96a57" providerId="ADAL" clId="{54D52029-D5CB-4474-9EFA-182F2F69C689}" dt="2023-01-25T13:47:44.693" v="98" actId="20577"/>
          <ac:spMkLst>
            <pc:docMk/>
            <pc:sldMk cId="1993258976" sldId="2134804717"/>
            <ac:spMk id="8" creationId="{9A3ADDDF-1797-46D3-9ABD-90341D84B79D}"/>
          </ac:spMkLst>
        </pc:spChg>
      </pc:sldChg>
      <pc:sldChg chg="modSp mod addCm modCm">
        <pc:chgData name="Louise Magnusson" userId="ffd1042d-90f1-47e8-ba01-365c68a96a57" providerId="ADAL" clId="{54D52029-D5CB-4474-9EFA-182F2F69C689}" dt="2023-01-25T16:15:54.363" v="2614"/>
        <pc:sldMkLst>
          <pc:docMk/>
          <pc:sldMk cId="4139632442" sldId="2147374999"/>
        </pc:sldMkLst>
        <pc:spChg chg="mod">
          <ac:chgData name="Louise Magnusson" userId="ffd1042d-90f1-47e8-ba01-365c68a96a57" providerId="ADAL" clId="{54D52029-D5CB-4474-9EFA-182F2F69C689}" dt="2023-01-25T16:15:30.290" v="2613" actId="6549"/>
          <ac:spMkLst>
            <pc:docMk/>
            <pc:sldMk cId="4139632442" sldId="2147374999"/>
            <ac:spMk id="3" creationId="{5B974A98-A9BD-F7FC-2B30-E4BEF461E454}"/>
          </ac:spMkLst>
        </pc:spChg>
      </pc:sldChg>
      <pc:sldChg chg="modSp mod modCm">
        <pc:chgData name="Louise Magnusson" userId="ffd1042d-90f1-47e8-ba01-365c68a96a57" providerId="ADAL" clId="{54D52029-D5CB-4474-9EFA-182F2F69C689}" dt="2023-01-25T13:47:29.032" v="96"/>
        <pc:sldMkLst>
          <pc:docMk/>
          <pc:sldMk cId="3515148833" sldId="2147375008"/>
        </pc:sldMkLst>
        <pc:spChg chg="mod">
          <ac:chgData name="Louise Magnusson" userId="ffd1042d-90f1-47e8-ba01-365c68a96a57" providerId="ADAL" clId="{54D52029-D5CB-4474-9EFA-182F2F69C689}" dt="2023-01-25T13:47:15.692" v="95" actId="20577"/>
          <ac:spMkLst>
            <pc:docMk/>
            <pc:sldMk cId="3515148833" sldId="2147375008"/>
            <ac:spMk id="2" creationId="{00000000-0000-0000-0000-000000000000}"/>
          </ac:spMkLst>
        </pc:spChg>
      </pc:sldChg>
      <pc:sldChg chg="modSp mod modCm">
        <pc:chgData name="Louise Magnusson" userId="ffd1042d-90f1-47e8-ba01-365c68a96a57" providerId="ADAL" clId="{54D52029-D5CB-4474-9EFA-182F2F69C689}" dt="2023-01-25T16:00:33.733" v="2573"/>
        <pc:sldMkLst>
          <pc:docMk/>
          <pc:sldMk cId="296714838" sldId="2147375013"/>
        </pc:sldMkLst>
        <pc:spChg chg="mod">
          <ac:chgData name="Louise Magnusson" userId="ffd1042d-90f1-47e8-ba01-365c68a96a57" providerId="ADAL" clId="{54D52029-D5CB-4474-9EFA-182F2F69C689}" dt="2023-01-25T15:23:10.539" v="2388" actId="404"/>
          <ac:spMkLst>
            <pc:docMk/>
            <pc:sldMk cId="296714838" sldId="2147375013"/>
            <ac:spMk id="3" creationId="{FFA1EBAB-E255-CC48-E43B-689FBBE977D5}"/>
          </ac:spMkLst>
        </pc:spChg>
        <pc:spChg chg="mod">
          <ac:chgData name="Louise Magnusson" userId="ffd1042d-90f1-47e8-ba01-365c68a96a57" providerId="ADAL" clId="{54D52029-D5CB-4474-9EFA-182F2F69C689}" dt="2023-01-25T15:19:05.699" v="2110" actId="1076"/>
          <ac:spMkLst>
            <pc:docMk/>
            <pc:sldMk cId="296714838" sldId="2147375013"/>
            <ac:spMk id="4" creationId="{0B7A51AE-3F33-8E87-D376-79E5AEA21CF5}"/>
          </ac:spMkLst>
        </pc:spChg>
        <pc:spChg chg="mod">
          <ac:chgData name="Louise Magnusson" userId="ffd1042d-90f1-47e8-ba01-365c68a96a57" providerId="ADAL" clId="{54D52029-D5CB-4474-9EFA-182F2F69C689}" dt="2023-01-25T16:00:33.733" v="2573"/>
          <ac:spMkLst>
            <pc:docMk/>
            <pc:sldMk cId="296714838" sldId="2147375013"/>
            <ac:spMk id="7" creationId="{72861482-9417-9CDA-3E55-E9CC88E58485}"/>
          </ac:spMkLst>
        </pc:spChg>
      </pc:sldChg>
      <pc:sldChg chg="modCm">
        <pc:chgData name="Louise Magnusson" userId="ffd1042d-90f1-47e8-ba01-365c68a96a57" providerId="ADAL" clId="{54D52029-D5CB-4474-9EFA-182F2F69C689}" dt="2023-01-25T15:37:59.115" v="2392"/>
        <pc:sldMkLst>
          <pc:docMk/>
          <pc:sldMk cId="2579796838" sldId="2147375436"/>
        </pc:sldMkLst>
      </pc:sldChg>
      <pc:sldChg chg="modSp mod addCm delCm">
        <pc:chgData name="Louise Magnusson" userId="ffd1042d-90f1-47e8-ba01-365c68a96a57" providerId="ADAL" clId="{54D52029-D5CB-4474-9EFA-182F2F69C689}" dt="2023-01-25T15:04:20.528" v="1805"/>
        <pc:sldMkLst>
          <pc:docMk/>
          <pc:sldMk cId="2230990305" sldId="2147375439"/>
        </pc:sldMkLst>
        <pc:spChg chg="mod">
          <ac:chgData name="Louise Magnusson" userId="ffd1042d-90f1-47e8-ba01-365c68a96a57" providerId="ADAL" clId="{54D52029-D5CB-4474-9EFA-182F2F69C689}" dt="2023-01-25T14:09:28.361" v="625" actId="20577"/>
          <ac:spMkLst>
            <pc:docMk/>
            <pc:sldMk cId="2230990305" sldId="2147375439"/>
            <ac:spMk id="2" creationId="{C176E8B5-10DD-8BBE-6A34-21812471126A}"/>
          </ac:spMkLst>
        </pc:spChg>
        <pc:spChg chg="mod">
          <ac:chgData name="Louise Magnusson" userId="ffd1042d-90f1-47e8-ba01-365c68a96a57" providerId="ADAL" clId="{54D52029-D5CB-4474-9EFA-182F2F69C689}" dt="2023-01-25T15:01:46.944" v="1802" actId="20577"/>
          <ac:spMkLst>
            <pc:docMk/>
            <pc:sldMk cId="2230990305" sldId="2147375439"/>
            <ac:spMk id="7" creationId="{EDF50D5A-4744-723F-4148-1D09D954546E}"/>
          </ac:spMkLst>
        </pc:spChg>
        <pc:graphicFrameChg chg="mod modGraphic">
          <ac:chgData name="Louise Magnusson" userId="ffd1042d-90f1-47e8-ba01-365c68a96a57" providerId="ADAL" clId="{54D52029-D5CB-4474-9EFA-182F2F69C689}" dt="2023-01-25T15:01:36.258" v="1801" actId="572"/>
          <ac:graphicFrameMkLst>
            <pc:docMk/>
            <pc:sldMk cId="2230990305" sldId="2147375439"/>
            <ac:graphicFrameMk id="8" creationId="{44880448-DF85-453B-DDFE-D45A049C1186}"/>
          </ac:graphicFrameMkLst>
        </pc:graphicFrameChg>
      </pc:sldChg>
      <pc:sldChg chg="modSp mod">
        <pc:chgData name="Louise Magnusson" userId="ffd1042d-90f1-47e8-ba01-365c68a96a57" providerId="ADAL" clId="{54D52029-D5CB-4474-9EFA-182F2F69C689}" dt="2023-01-25T15:15:15.225" v="1865" actId="20577"/>
        <pc:sldMkLst>
          <pc:docMk/>
          <pc:sldMk cId="3556592091" sldId="2147375449"/>
        </pc:sldMkLst>
        <pc:spChg chg="mod">
          <ac:chgData name="Louise Magnusson" userId="ffd1042d-90f1-47e8-ba01-365c68a96a57" providerId="ADAL" clId="{54D52029-D5CB-4474-9EFA-182F2F69C689}" dt="2023-01-25T15:15:15.225" v="1865" actId="20577"/>
          <ac:spMkLst>
            <pc:docMk/>
            <pc:sldMk cId="3556592091" sldId="2147375449"/>
            <ac:spMk id="8" creationId="{9A3ADDDF-1797-46D3-9ABD-90341D84B79D}"/>
          </ac:spMkLst>
        </pc:spChg>
      </pc:sldChg>
      <pc:sldChg chg="modSp mod addCm">
        <pc:chgData name="Louise Magnusson" userId="ffd1042d-90f1-47e8-ba01-365c68a96a57" providerId="ADAL" clId="{54D52029-D5CB-4474-9EFA-182F2F69C689}" dt="2023-01-25T14:06:49.913" v="511"/>
        <pc:sldMkLst>
          <pc:docMk/>
          <pc:sldMk cId="65710937" sldId="2147375450"/>
        </pc:sldMkLst>
        <pc:spChg chg="mod">
          <ac:chgData name="Louise Magnusson" userId="ffd1042d-90f1-47e8-ba01-365c68a96a57" providerId="ADAL" clId="{54D52029-D5CB-4474-9EFA-182F2F69C689}" dt="2023-01-25T14:00:10.042" v="509" actId="20577"/>
          <ac:spMkLst>
            <pc:docMk/>
            <pc:sldMk cId="65710937" sldId="2147375450"/>
            <ac:spMk id="10" creationId="{64DB9648-54DD-97B0-5A8B-78220C306644}"/>
          </ac:spMkLst>
        </pc:spChg>
      </pc:sldChg>
      <pc:sldChg chg="modSp mod delCm">
        <pc:chgData name="Louise Magnusson" userId="ffd1042d-90f1-47e8-ba01-365c68a96a57" providerId="ADAL" clId="{54D52029-D5CB-4474-9EFA-182F2F69C689}" dt="2023-01-25T16:16:19.651" v="2615" actId="20577"/>
        <pc:sldMkLst>
          <pc:docMk/>
          <pc:sldMk cId="2375021210" sldId="2147375452"/>
        </pc:sldMkLst>
        <pc:spChg chg="mod">
          <ac:chgData name="Louise Magnusson" userId="ffd1042d-90f1-47e8-ba01-365c68a96a57" providerId="ADAL" clId="{54D52029-D5CB-4474-9EFA-182F2F69C689}" dt="2023-01-25T16:16:19.651" v="2615" actId="20577"/>
          <ac:spMkLst>
            <pc:docMk/>
            <pc:sldMk cId="2375021210" sldId="2147375452"/>
            <ac:spMk id="3" creationId="{FFA1EBAB-E255-CC48-E43B-689FBBE977D5}"/>
          </ac:spMkLst>
        </pc:spChg>
      </pc:sldChg>
      <pc:sldChg chg="modSp mod modCm">
        <pc:chgData name="Louise Magnusson" userId="ffd1042d-90f1-47e8-ba01-365c68a96a57" providerId="ADAL" clId="{54D52029-D5CB-4474-9EFA-182F2F69C689}" dt="2023-01-25T15:59:05.926" v="2572" actId="20577"/>
        <pc:sldMkLst>
          <pc:docMk/>
          <pc:sldMk cId="4277754694" sldId="2147375456"/>
        </pc:sldMkLst>
        <pc:spChg chg="mod">
          <ac:chgData name="Louise Magnusson" userId="ffd1042d-90f1-47e8-ba01-365c68a96a57" providerId="ADAL" clId="{54D52029-D5CB-4474-9EFA-182F2F69C689}" dt="2023-01-25T15:58:53.428" v="2524" actId="20577"/>
          <ac:spMkLst>
            <pc:docMk/>
            <pc:sldMk cId="4277754694" sldId="2147375456"/>
            <ac:spMk id="8" creationId="{788F2C42-126C-4ABE-B3D8-927D384A2F93}"/>
          </ac:spMkLst>
        </pc:spChg>
        <pc:spChg chg="mod">
          <ac:chgData name="Louise Magnusson" userId="ffd1042d-90f1-47e8-ba01-365c68a96a57" providerId="ADAL" clId="{54D52029-D5CB-4474-9EFA-182F2F69C689}" dt="2023-01-25T15:59:05.926" v="2572" actId="20577"/>
          <ac:spMkLst>
            <pc:docMk/>
            <pc:sldMk cId="4277754694" sldId="2147375456"/>
            <ac:spMk id="9" creationId="{B5911CE5-5B4B-69BE-98BE-796076859CB7}"/>
          </ac:spMkLst>
        </pc:spChg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3523099522" sldId="2147375459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970900236" sldId="2147375460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915492193" sldId="2147375461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651878757" sldId="2147375462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556470890" sldId="2147375463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101364489" sldId="2147375464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167696330" sldId="2147375465"/>
        </pc:sldMkLst>
      </pc:sldChg>
      <pc:sldChg chg="del">
        <pc:chgData name="Louise Magnusson" userId="ffd1042d-90f1-47e8-ba01-365c68a96a57" providerId="ADAL" clId="{54D52029-D5CB-4474-9EFA-182F2F69C689}" dt="2023-01-25T15:37:50.542" v="2391" actId="2696"/>
        <pc:sldMkLst>
          <pc:docMk/>
          <pc:sldMk cId="1724152869" sldId="2147375466"/>
        </pc:sldMkLst>
      </pc:sldChg>
      <pc:sldChg chg="modSp mod modCm">
        <pc:chgData name="Louise Magnusson" userId="ffd1042d-90f1-47e8-ba01-365c68a96a57" providerId="ADAL" clId="{54D52029-D5CB-4474-9EFA-182F2F69C689}" dt="2023-01-25T15:06:37.754" v="1858"/>
        <pc:sldMkLst>
          <pc:docMk/>
          <pc:sldMk cId="2511287934" sldId="2147375467"/>
        </pc:sldMkLst>
        <pc:spChg chg="mod">
          <ac:chgData name="Louise Magnusson" userId="ffd1042d-90f1-47e8-ba01-365c68a96a57" providerId="ADAL" clId="{54D52029-D5CB-4474-9EFA-182F2F69C689}" dt="2023-01-25T15:06:32.646" v="1857" actId="20577"/>
          <ac:spMkLst>
            <pc:docMk/>
            <pc:sldMk cId="2511287934" sldId="2147375467"/>
            <ac:spMk id="5" creationId="{AE763A88-1424-4B08-97DA-244B52D889DD}"/>
          </ac:spMkLst>
        </pc:spChg>
      </pc:sldChg>
      <pc:sldChg chg="modSp mod">
        <pc:chgData name="Louise Magnusson" userId="ffd1042d-90f1-47e8-ba01-365c68a96a57" providerId="ADAL" clId="{54D52029-D5CB-4474-9EFA-182F2F69C689}" dt="2023-01-25T15:06:21.991" v="1856" actId="20577"/>
        <pc:sldMkLst>
          <pc:docMk/>
          <pc:sldMk cId="2934669418" sldId="2147375468"/>
        </pc:sldMkLst>
        <pc:spChg chg="mod">
          <ac:chgData name="Louise Magnusson" userId="ffd1042d-90f1-47e8-ba01-365c68a96a57" providerId="ADAL" clId="{54D52029-D5CB-4474-9EFA-182F2F69C689}" dt="2023-01-25T15:06:21.991" v="1856" actId="20577"/>
          <ac:spMkLst>
            <pc:docMk/>
            <pc:sldMk cId="2934669418" sldId="2147375468"/>
            <ac:spMk id="8" creationId="{9A3ADDDF-1797-46D3-9ABD-90341D84B79D}"/>
          </ac:spMkLst>
        </pc:spChg>
      </pc:sldChg>
      <pc:sldChg chg="addSp delSp modSp mod modShow addCm modCm">
        <pc:chgData name="Louise Magnusson" userId="ffd1042d-90f1-47e8-ba01-365c68a96a57" providerId="ADAL" clId="{54D52029-D5CB-4474-9EFA-182F2F69C689}" dt="2023-01-25T15:49:08.318" v="2514"/>
        <pc:sldMkLst>
          <pc:docMk/>
          <pc:sldMk cId="1256969717" sldId="2147375469"/>
        </pc:sldMkLst>
        <pc:spChg chg="add mod">
          <ac:chgData name="Louise Magnusson" userId="ffd1042d-90f1-47e8-ba01-365c68a96a57" providerId="ADAL" clId="{54D52029-D5CB-4474-9EFA-182F2F69C689}" dt="2023-01-25T15:41:33.116" v="2509" actId="20577"/>
          <ac:spMkLst>
            <pc:docMk/>
            <pc:sldMk cId="1256969717" sldId="2147375469"/>
            <ac:spMk id="3" creationId="{BCB2DA8F-16E9-7422-8F26-F8C19DE5E1D9}"/>
          </ac:spMkLst>
        </pc:spChg>
        <pc:spChg chg="del">
          <ac:chgData name="Louise Magnusson" userId="ffd1042d-90f1-47e8-ba01-365c68a96a57" providerId="ADAL" clId="{54D52029-D5CB-4474-9EFA-182F2F69C689}" dt="2023-01-25T15:37:35.040" v="2390" actId="478"/>
          <ac:spMkLst>
            <pc:docMk/>
            <pc:sldMk cId="1256969717" sldId="2147375469"/>
            <ac:spMk id="9" creationId="{DCB841F4-A4FF-7704-544D-4053F4998B67}"/>
          </ac:spMkLst>
        </pc:spChg>
        <pc:graphicFrameChg chg="mod modGraphic">
          <ac:chgData name="Louise Magnusson" userId="ffd1042d-90f1-47e8-ba01-365c68a96a57" providerId="ADAL" clId="{54D52029-D5CB-4474-9EFA-182F2F69C689}" dt="2023-01-25T15:41:43.456" v="2511" actId="313"/>
          <ac:graphicFrameMkLst>
            <pc:docMk/>
            <pc:sldMk cId="1256969717" sldId="2147375469"/>
            <ac:graphicFrameMk id="8" creationId="{AA180730-70B5-9C06-FDC9-3AEBCEBA4CED}"/>
          </ac:graphicFrameMkLst>
        </pc:graphicFrameChg>
      </pc:sldChg>
      <pc:sldChg chg="add">
        <pc:chgData name="Louise Magnusson" userId="ffd1042d-90f1-47e8-ba01-365c68a96a57" providerId="ADAL" clId="{54D52029-D5CB-4474-9EFA-182F2F69C689}" dt="2023-01-25T14:09:09.354" v="608" actId="2890"/>
        <pc:sldMkLst>
          <pc:docMk/>
          <pc:sldMk cId="1567791140" sldId="2147375470"/>
        </pc:sldMkLst>
      </pc:sldChg>
    </pc:docChg>
  </pc:docChgLst>
  <pc:docChgLst>
    <pc:chgData name="Louise Magnusson" userId="ffd1042d-90f1-47e8-ba01-365c68a96a57" providerId="ADAL" clId="{2750072E-29C5-4F38-95A0-6E1491C1FEFC}"/>
    <pc:docChg chg="undo custSel modSld">
      <pc:chgData name="Louise Magnusson" userId="ffd1042d-90f1-47e8-ba01-365c68a96a57" providerId="ADAL" clId="{2750072E-29C5-4F38-95A0-6E1491C1FEFC}" dt="2023-03-22T13:36:00.407" v="187" actId="207"/>
      <pc:docMkLst>
        <pc:docMk/>
      </pc:docMkLst>
      <pc:sldChg chg="modSp mod">
        <pc:chgData name="Louise Magnusson" userId="ffd1042d-90f1-47e8-ba01-365c68a96a57" providerId="ADAL" clId="{2750072E-29C5-4F38-95A0-6E1491C1FEFC}" dt="2023-03-22T13:15:42.859" v="175" actId="5736"/>
        <pc:sldMkLst>
          <pc:docMk/>
          <pc:sldMk cId="3652847287" sldId="3745"/>
        </pc:sldMkLst>
        <pc:graphicFrameChg chg="mod modGraphic">
          <ac:chgData name="Louise Magnusson" userId="ffd1042d-90f1-47e8-ba01-365c68a96a57" providerId="ADAL" clId="{2750072E-29C5-4F38-95A0-6E1491C1FEFC}" dt="2023-03-22T13:15:42.859" v="175" actId="5736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2750072E-29C5-4F38-95A0-6E1491C1FEFC}" dt="2023-03-16T12:33:50.367" v="34" actId="5736"/>
        <pc:sldMkLst>
          <pc:docMk/>
          <pc:sldMk cId="1455115236" sldId="2147375458"/>
        </pc:sldMkLst>
        <pc:graphicFrameChg chg="mod modGraphic">
          <ac:chgData name="Louise Magnusson" userId="ffd1042d-90f1-47e8-ba01-365c68a96a57" providerId="ADAL" clId="{2750072E-29C5-4F38-95A0-6E1491C1FEFC}" dt="2023-03-16T12:33:50.367" v="34" actId="5736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modSp mod">
        <pc:chgData name="Louise Magnusson" userId="ffd1042d-90f1-47e8-ba01-365c68a96a57" providerId="ADAL" clId="{2750072E-29C5-4F38-95A0-6E1491C1FEFC}" dt="2023-03-22T13:35:47.394" v="186" actId="207"/>
        <pc:sldMkLst>
          <pc:docMk/>
          <pc:sldMk cId="411676742" sldId="2147375471"/>
        </pc:sldMkLst>
        <pc:spChg chg="mod">
          <ac:chgData name="Louise Magnusson" userId="ffd1042d-90f1-47e8-ba01-365c68a96a57" providerId="ADAL" clId="{2750072E-29C5-4F38-95A0-6E1491C1FEFC}" dt="2023-03-16T12:39:07.243" v="35"/>
          <ac:spMkLst>
            <pc:docMk/>
            <pc:sldMk cId="411676742" sldId="2147375471"/>
            <ac:spMk id="6" creationId="{0849D4CF-C050-465D-DC39-12F23159C2D0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0" creationId="{CFDF058C-3082-3D6F-2E1B-880AAB618BB9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1" creationId="{C5FF955D-DE87-4236-AD97-58C1B0003434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2" creationId="{73A64266-41A0-DDB9-E480-5C01813BB1E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3" creationId="{9B34D7C7-5BBD-FE29-506E-B257D499BA0D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4" creationId="{09E61151-AF86-5532-51AD-40EBFA6CCE88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5" creationId="{AAE5639B-184E-29FF-246B-C52EC0CCDA12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6" creationId="{D1EF0F4F-9825-7480-8AAB-74A8D9C849EE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2" creationId="{6069F402-0C36-1FFA-3E9F-C9213D9140B7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3" creationId="{5D606249-7C47-6282-A255-8DFF894ED4D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4" creationId="{BA0E0368-26E0-7008-CC80-2B58164CDDA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5" creationId="{61DBAABD-7B1F-0B88-56CF-50248549BD81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6" creationId="{3F091760-3101-261C-D93F-3429C4991631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7" creationId="{3D5FABC3-EE5C-268F-11A7-A809ECBB88E8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8" creationId="{7B043E16-7D5D-2CD4-480D-CA66A6A7B024}"/>
          </ac:spMkLst>
        </pc:spChg>
      </pc:sldChg>
      <pc:sldChg chg="modSp mod">
        <pc:chgData name="Louise Magnusson" userId="ffd1042d-90f1-47e8-ba01-365c68a96a57" providerId="ADAL" clId="{2750072E-29C5-4F38-95A0-6E1491C1FEFC}" dt="2023-03-22T13:36:00.407" v="187" actId="207"/>
        <pc:sldMkLst>
          <pc:docMk/>
          <pc:sldMk cId="1949080974" sldId="2147375472"/>
        </pc:sldMkLst>
        <pc:spChg chg="mod">
          <ac:chgData name="Louise Magnusson" userId="ffd1042d-90f1-47e8-ba01-365c68a96a57" providerId="ADAL" clId="{2750072E-29C5-4F38-95A0-6E1491C1FEFC}" dt="2023-03-16T12:39:40.205" v="40" actId="20577"/>
          <ac:spMkLst>
            <pc:docMk/>
            <pc:sldMk cId="1949080974" sldId="2147375472"/>
            <ac:spMk id="6" creationId="{0849D4CF-C050-465D-DC39-12F23159C2D0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0" creationId="{CFDF058C-3082-3D6F-2E1B-880AAB618BB9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1" creationId="{C5FF955D-DE87-4236-AD97-58C1B0003434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2" creationId="{73A64266-41A0-DDB9-E480-5C01813BB1E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3" creationId="{9B34D7C7-5BBD-FE29-506E-B257D499BA0D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4" creationId="{09E61151-AF86-5532-51AD-40EBFA6CCE88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5" creationId="{AAE5639B-184E-29FF-246B-C52EC0CCDA12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6" creationId="{D1EF0F4F-9825-7480-8AAB-74A8D9C849EE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3" creationId="{5D606249-7C47-6282-A255-8DFF894ED4D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8" creationId="{7B043E16-7D5D-2CD4-480D-CA66A6A7B024}"/>
          </ac:spMkLst>
        </pc:spChg>
      </pc:sldChg>
      <pc:sldChg chg="modSp mod">
        <pc:chgData name="Louise Magnusson" userId="ffd1042d-90f1-47e8-ba01-365c68a96a57" providerId="ADAL" clId="{2750072E-29C5-4F38-95A0-6E1491C1FEFC}" dt="2023-03-22T09:18:04.397" v="42" actId="207"/>
        <pc:sldMkLst>
          <pc:docMk/>
          <pc:sldMk cId="3174092273" sldId="2147375473"/>
        </pc:sldMkLst>
        <pc:graphicFrameChg chg="modGraphic">
          <ac:chgData name="Louise Magnusson" userId="ffd1042d-90f1-47e8-ba01-365c68a96a57" providerId="ADAL" clId="{2750072E-29C5-4F38-95A0-6E1491C1FEFC}" dt="2023-03-22T09:18:04.397" v="42" actId="20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">
        <pc:chgData name="Louise Magnusson" userId="ffd1042d-90f1-47e8-ba01-365c68a96a57" providerId="ADAL" clId="{2750072E-29C5-4F38-95A0-6E1491C1FEFC}" dt="2023-03-22T13:31:05.246" v="185" actId="5736"/>
        <pc:sldMkLst>
          <pc:docMk/>
          <pc:sldMk cId="2033594958" sldId="2147375474"/>
        </pc:sldMkLst>
        <pc:graphicFrameChg chg="mod">
          <ac:chgData name="Louise Magnusson" userId="ffd1042d-90f1-47e8-ba01-365c68a96a57" providerId="ADAL" clId="{2750072E-29C5-4F38-95A0-6E1491C1FEFC}" dt="2023-03-22T13:31:05.246" v="185" actId="5736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">
        <pc:chgData name="Louise Magnusson" userId="ffd1042d-90f1-47e8-ba01-365c68a96a57" providerId="ADAL" clId="{2750072E-29C5-4F38-95A0-6E1491C1FEFC}" dt="2023-03-22T13:29:22.059" v="181" actId="5736"/>
        <pc:sldMkLst>
          <pc:docMk/>
          <pc:sldMk cId="3372522406" sldId="2147375475"/>
        </pc:sldMkLst>
        <pc:graphicFrameChg chg="mod">
          <ac:chgData name="Louise Magnusson" userId="ffd1042d-90f1-47e8-ba01-365c68a96a57" providerId="ADAL" clId="{2750072E-29C5-4F38-95A0-6E1491C1FEFC}" dt="2023-03-22T13:29:22.059" v="181" actId="5736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33359169-3E47-4C53-BA8F-5A34B4036DB8}"/>
    <pc:docChg chg="undo custSel modSld">
      <pc:chgData name="Louise Magnusson" userId="ffd1042d-90f1-47e8-ba01-365c68a96a57" providerId="ADAL" clId="{33359169-3E47-4C53-BA8F-5A34B4036DB8}" dt="2023-05-02T07:42:00.396" v="860" actId="20577"/>
      <pc:docMkLst>
        <pc:docMk/>
      </pc:docMkLst>
      <pc:sldChg chg="modSp mod">
        <pc:chgData name="Louise Magnusson" userId="ffd1042d-90f1-47e8-ba01-365c68a96a57" providerId="ADAL" clId="{33359169-3E47-4C53-BA8F-5A34B4036DB8}" dt="2023-05-01T11:23:55.822" v="283" actId="5736"/>
        <pc:sldMkLst>
          <pc:docMk/>
          <pc:sldMk cId="3652847287" sldId="3745"/>
        </pc:sldMkLst>
        <pc:graphicFrameChg chg="mod modGraphic">
          <ac:chgData name="Louise Magnusson" userId="ffd1042d-90f1-47e8-ba01-365c68a96a57" providerId="ADAL" clId="{33359169-3E47-4C53-BA8F-5A34B4036DB8}" dt="2023-05-01T11:23:55.822" v="283" actId="5736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1T11:35:51.544" v="314" actId="5736"/>
        <pc:sldMkLst>
          <pc:docMk/>
          <pc:sldMk cId="1455115236" sldId="2147375458"/>
        </pc:sldMkLst>
        <pc:graphicFrameChg chg="mod modGraphic">
          <ac:chgData name="Louise Magnusson" userId="ffd1042d-90f1-47e8-ba01-365c68a96a57" providerId="ADAL" clId="{33359169-3E47-4C53-BA8F-5A34B4036DB8}" dt="2023-05-01T11:35:51.544" v="314" actId="5736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addSp delSp modSp mod">
        <pc:chgData name="Louise Magnusson" userId="ffd1042d-90f1-47e8-ba01-365c68a96a57" providerId="ADAL" clId="{33359169-3E47-4C53-BA8F-5A34B4036DB8}" dt="2023-05-01T12:35:42.274" v="854" actId="12789"/>
        <pc:sldMkLst>
          <pc:docMk/>
          <pc:sldMk cId="411676742" sldId="2147375471"/>
        </pc:sldMkLst>
        <pc:spChg chg="mod">
          <ac:chgData name="Louise Magnusson" userId="ffd1042d-90f1-47e8-ba01-365c68a96a57" providerId="ADAL" clId="{33359169-3E47-4C53-BA8F-5A34B4036DB8}" dt="2023-04-24T14:52:35.862" v="6" actId="6549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33359169-3E47-4C53-BA8F-5A34B4036DB8}" dt="2023-05-01T12:29:14.202" v="688" actId="1037"/>
          <ac:spMkLst>
            <pc:docMk/>
            <pc:sldMk cId="411676742" sldId="2147375471"/>
            <ac:spMk id="32" creationId="{37F64A4D-6173-74B7-AEB2-3A0E935BDEFF}"/>
          </ac:spMkLst>
        </pc:spChg>
        <pc:spChg chg="mod">
          <ac:chgData name="Louise Magnusson" userId="ffd1042d-90f1-47e8-ba01-365c68a96a57" providerId="ADAL" clId="{33359169-3E47-4C53-BA8F-5A34B4036DB8}" dt="2023-05-01T12:29:55.401" v="710" actId="1037"/>
          <ac:spMkLst>
            <pc:docMk/>
            <pc:sldMk cId="411676742" sldId="2147375471"/>
            <ac:spMk id="33" creationId="{5FAACF4A-DFCD-4DA0-A659-1B1BE7113259}"/>
          </ac:spMkLst>
        </pc:spChg>
        <pc:spChg chg="mod">
          <ac:chgData name="Louise Magnusson" userId="ffd1042d-90f1-47e8-ba01-365c68a96a57" providerId="ADAL" clId="{33359169-3E47-4C53-BA8F-5A34B4036DB8}" dt="2023-05-01T12:30:33.324" v="728" actId="1037"/>
          <ac:spMkLst>
            <pc:docMk/>
            <pc:sldMk cId="411676742" sldId="2147375471"/>
            <ac:spMk id="34" creationId="{335303C1-8FB0-1713-1433-FBE7DE7D28F6}"/>
          </ac:spMkLst>
        </pc:spChg>
        <pc:spChg chg="mod">
          <ac:chgData name="Louise Magnusson" userId="ffd1042d-90f1-47e8-ba01-365c68a96a57" providerId="ADAL" clId="{33359169-3E47-4C53-BA8F-5A34B4036DB8}" dt="2023-04-24T14:52:41.477" v="8" actId="20577"/>
          <ac:spMkLst>
            <pc:docMk/>
            <pc:sldMk cId="411676742" sldId="2147375471"/>
            <ac:spMk id="49" creationId="{95070FFC-9406-845B-AF8C-75B84FAA7E1B}"/>
          </ac:spMkLst>
        </pc:spChg>
        <pc:spChg chg="mod">
          <ac:chgData name="Louise Magnusson" userId="ffd1042d-90f1-47e8-ba01-365c68a96a57" providerId="ADAL" clId="{33359169-3E47-4C53-BA8F-5A34B4036DB8}" dt="2023-05-01T12:33:12.989" v="809" actId="1037"/>
          <ac:spMkLst>
            <pc:docMk/>
            <pc:sldMk cId="411676742" sldId="2147375471"/>
            <ac:spMk id="50" creationId="{DAB2AD8D-3756-C838-4038-D27E76D8F81A}"/>
          </ac:spMkLst>
        </pc:spChg>
        <pc:spChg chg="mod">
          <ac:chgData name="Louise Magnusson" userId="ffd1042d-90f1-47e8-ba01-365c68a96a57" providerId="ADAL" clId="{33359169-3E47-4C53-BA8F-5A34B4036DB8}" dt="2023-05-01T12:33:37.429" v="828" actId="1037"/>
          <ac:spMkLst>
            <pc:docMk/>
            <pc:sldMk cId="411676742" sldId="2147375471"/>
            <ac:spMk id="51" creationId="{C65C213D-CBF4-1D2E-D99E-71A59671BEE1}"/>
          </ac:spMkLst>
        </pc:spChg>
        <pc:spChg chg="mod">
          <ac:chgData name="Louise Magnusson" userId="ffd1042d-90f1-47e8-ba01-365c68a96a57" providerId="ADAL" clId="{33359169-3E47-4C53-BA8F-5A34B4036DB8}" dt="2023-05-01T12:34:18.065" v="844" actId="1037"/>
          <ac:spMkLst>
            <pc:docMk/>
            <pc:sldMk cId="411676742" sldId="2147375471"/>
            <ac:spMk id="52" creationId="{7D438F6E-1B7F-71B0-45BD-209C9FF09965}"/>
          </ac:spMkLst>
        </pc:spChg>
        <pc:spChg chg="mod topLvl">
          <ac:chgData name="Louise Magnusson" userId="ffd1042d-90f1-47e8-ba01-365c68a96a57" providerId="ADAL" clId="{33359169-3E47-4C53-BA8F-5A34B4036DB8}" dt="2023-05-01T12:35:34.380" v="853" actId="164"/>
          <ac:spMkLst>
            <pc:docMk/>
            <pc:sldMk cId="411676742" sldId="2147375471"/>
            <ac:spMk id="54" creationId="{DD09DF81-FB95-5360-20E2-955D8AF005FC}"/>
          </ac:spMkLst>
        </pc:spChg>
        <pc:spChg chg="mod">
          <ac:chgData name="Louise Magnusson" userId="ffd1042d-90f1-47e8-ba01-365c68a96a57" providerId="ADAL" clId="{33359169-3E47-4C53-BA8F-5A34B4036DB8}" dt="2023-05-01T12:35:12.196" v="849" actId="164"/>
          <ac:spMkLst>
            <pc:docMk/>
            <pc:sldMk cId="411676742" sldId="2147375471"/>
            <ac:spMk id="55" creationId="{D25ABECC-C9E7-72BA-57AC-3291AEFC4BEE}"/>
          </ac:spMkLst>
        </pc:spChg>
        <pc:spChg chg="mod topLvl">
          <ac:chgData name="Louise Magnusson" userId="ffd1042d-90f1-47e8-ba01-365c68a96a57" providerId="ADAL" clId="{33359169-3E47-4C53-BA8F-5A34B4036DB8}" dt="2023-05-01T12:35:34.380" v="853" actId="164"/>
          <ac:spMkLst>
            <pc:docMk/>
            <pc:sldMk cId="411676742" sldId="2147375471"/>
            <ac:spMk id="56" creationId="{CC4EC7D4-A275-C9F0-FF4A-5653DE11853F}"/>
          </ac:spMkLst>
        </pc:spChg>
        <pc:spChg chg="mod">
          <ac:chgData name="Louise Magnusson" userId="ffd1042d-90f1-47e8-ba01-365c68a96a57" providerId="ADAL" clId="{33359169-3E47-4C53-BA8F-5A34B4036DB8}" dt="2023-05-01T12:35:12.196" v="849" actId="164"/>
          <ac:spMkLst>
            <pc:docMk/>
            <pc:sldMk cId="411676742" sldId="2147375471"/>
            <ac:spMk id="57" creationId="{1AB820EC-A7C8-7666-3886-62463560670F}"/>
          </ac:spMkLst>
        </pc:spChg>
        <pc:grpChg chg="add del mod">
          <ac:chgData name="Louise Magnusson" userId="ffd1042d-90f1-47e8-ba01-365c68a96a57" providerId="ADAL" clId="{33359169-3E47-4C53-BA8F-5A34B4036DB8}" dt="2023-05-01T12:35:26.116" v="851" actId="165"/>
          <ac:grpSpMkLst>
            <pc:docMk/>
            <pc:sldMk cId="411676742" sldId="2147375471"/>
            <ac:grpSpMk id="7" creationId="{528E688B-3F2C-1F6D-8E6C-F349BD455D62}"/>
          </ac:grpSpMkLst>
        </pc:grpChg>
        <pc:grpChg chg="add mod">
          <ac:chgData name="Louise Magnusson" userId="ffd1042d-90f1-47e8-ba01-365c68a96a57" providerId="ADAL" clId="{33359169-3E47-4C53-BA8F-5A34B4036DB8}" dt="2023-05-01T12:35:42.274" v="854" actId="12789"/>
          <ac:grpSpMkLst>
            <pc:docMk/>
            <pc:sldMk cId="411676742" sldId="2147375471"/>
            <ac:grpSpMk id="8" creationId="{CD963A45-A6BF-2F76-4C6C-CA0F132FB030}"/>
          </ac:grpSpMkLst>
        </pc:grpChg>
        <pc:grpChg chg="add mod">
          <ac:chgData name="Louise Magnusson" userId="ffd1042d-90f1-47e8-ba01-365c68a96a57" providerId="ADAL" clId="{33359169-3E47-4C53-BA8F-5A34B4036DB8}" dt="2023-05-01T12:35:42.274" v="854" actId="12789"/>
          <ac:grpSpMkLst>
            <pc:docMk/>
            <pc:sldMk cId="411676742" sldId="2147375471"/>
            <ac:grpSpMk id="12" creationId="{3614B9C4-B474-AF26-94F3-C18613A58FC6}"/>
          </ac:grpSpMkLst>
        </pc:grpChg>
      </pc:sldChg>
      <pc:sldChg chg="addSp modSp mod">
        <pc:chgData name="Louise Magnusson" userId="ffd1042d-90f1-47e8-ba01-365c68a96a57" providerId="ADAL" clId="{33359169-3E47-4C53-BA8F-5A34B4036DB8}" dt="2023-05-02T07:42:00.396" v="860" actId="20577"/>
        <pc:sldMkLst>
          <pc:docMk/>
          <pc:sldMk cId="1949080974" sldId="2147375472"/>
        </pc:sldMkLst>
        <pc:spChg chg="mod">
          <ac:chgData name="Louise Magnusson" userId="ffd1042d-90f1-47e8-ba01-365c68a96a57" providerId="ADAL" clId="{33359169-3E47-4C53-BA8F-5A34B4036DB8}" dt="2023-05-01T12:27:55.487" v="664" actId="164"/>
          <ac:spMkLst>
            <pc:docMk/>
            <pc:sldMk cId="1949080974" sldId="2147375472"/>
            <ac:spMk id="13" creationId="{EBB46F4D-3FF0-9DA4-2E48-3CB46CBADC31}"/>
          </ac:spMkLst>
        </pc:spChg>
        <pc:spChg chg="mod">
          <ac:chgData name="Louise Magnusson" userId="ffd1042d-90f1-47e8-ba01-365c68a96a57" providerId="ADAL" clId="{33359169-3E47-4C53-BA8F-5A34B4036DB8}" dt="2023-05-01T12:28:07.071" v="665" actId="164"/>
          <ac:spMkLst>
            <pc:docMk/>
            <pc:sldMk cId="1949080974" sldId="2147375472"/>
            <ac:spMk id="14" creationId="{F9D92921-93DD-5E00-A69D-71CFF5C7F853}"/>
          </ac:spMkLst>
        </pc:spChg>
        <pc:spChg chg="mod">
          <ac:chgData name="Louise Magnusson" userId="ffd1042d-90f1-47e8-ba01-365c68a96a57" providerId="ADAL" clId="{33359169-3E47-4C53-BA8F-5A34B4036DB8}" dt="2023-05-01T12:27:55.487" v="664" actId="164"/>
          <ac:spMkLst>
            <pc:docMk/>
            <pc:sldMk cId="1949080974" sldId="2147375472"/>
            <ac:spMk id="16" creationId="{7B673E4E-9866-CE27-1DB4-327E2C69ECB8}"/>
          </ac:spMkLst>
        </pc:spChg>
        <pc:spChg chg="mod">
          <ac:chgData name="Louise Magnusson" userId="ffd1042d-90f1-47e8-ba01-365c68a96a57" providerId="ADAL" clId="{33359169-3E47-4C53-BA8F-5A34B4036DB8}" dt="2023-05-01T12:28:07.071" v="665" actId="164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33359169-3E47-4C53-BA8F-5A34B4036DB8}" dt="2023-04-24T14:58:29.196" v="18" actId="20577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33359169-3E47-4C53-BA8F-5A34B4036DB8}" dt="2023-05-01T12:26:04.805" v="616" actId="1037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33359169-3E47-4C53-BA8F-5A34B4036DB8}" dt="2023-05-01T12:27:05.618" v="646" actId="20577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33359169-3E47-4C53-BA8F-5A34B4036DB8}" dt="2023-05-01T12:27:43.248" v="663" actId="1037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33359169-3E47-4C53-BA8F-5A34B4036DB8}" dt="2023-04-24T14:58:37.008" v="20" actId="20577"/>
          <ac:spMkLst>
            <pc:docMk/>
            <pc:sldMk cId="1949080974" sldId="2147375472"/>
            <ac:spMk id="49" creationId="{95070FFC-9406-845B-AF8C-75B84FAA7E1B}"/>
          </ac:spMkLst>
        </pc:spChg>
        <pc:spChg chg="mod">
          <ac:chgData name="Louise Magnusson" userId="ffd1042d-90f1-47e8-ba01-365c68a96a57" providerId="ADAL" clId="{33359169-3E47-4C53-BA8F-5A34B4036DB8}" dt="2023-05-01T12:31:11.645" v="747" actId="1037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33359169-3E47-4C53-BA8F-5A34B4036DB8}" dt="2023-05-01T12:31:41.269" v="763" actId="1037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33359169-3E47-4C53-BA8F-5A34B4036DB8}" dt="2023-05-02T07:42:00.396" v="860" actId="20577"/>
          <ac:spMkLst>
            <pc:docMk/>
            <pc:sldMk cId="1949080974" sldId="2147375472"/>
            <ac:spMk id="52" creationId="{7D438F6E-1B7F-71B0-45BD-209C9FF09965}"/>
          </ac:spMkLst>
        </pc:spChg>
        <pc:grpChg chg="add mod">
          <ac:chgData name="Louise Magnusson" userId="ffd1042d-90f1-47e8-ba01-365c68a96a57" providerId="ADAL" clId="{33359169-3E47-4C53-BA8F-5A34B4036DB8}" dt="2023-05-01T12:28:19.637" v="666" actId="12789"/>
          <ac:grpSpMkLst>
            <pc:docMk/>
            <pc:sldMk cId="1949080974" sldId="2147375472"/>
            <ac:grpSpMk id="27" creationId="{36F16F5F-C91C-2C28-D161-1BE8A29727E3}"/>
          </ac:grpSpMkLst>
        </pc:grpChg>
        <pc:grpChg chg="add mod">
          <ac:chgData name="Louise Magnusson" userId="ffd1042d-90f1-47e8-ba01-365c68a96a57" providerId="ADAL" clId="{33359169-3E47-4C53-BA8F-5A34B4036DB8}" dt="2023-05-01T12:28:19.637" v="666" actId="12789"/>
          <ac:grpSpMkLst>
            <pc:docMk/>
            <pc:sldMk cId="1949080974" sldId="2147375472"/>
            <ac:grpSpMk id="40" creationId="{C77268A8-92B5-D8CA-3602-257DD0C98494}"/>
          </ac:grpSpMkLst>
        </pc:grpChg>
      </pc:sldChg>
      <pc:sldChg chg="modSp mod">
        <pc:chgData name="Louise Magnusson" userId="ffd1042d-90f1-47e8-ba01-365c68a96a57" providerId="ADAL" clId="{33359169-3E47-4C53-BA8F-5A34B4036DB8}" dt="2023-05-02T07:14:39.481" v="857" actId="5736"/>
        <pc:sldMkLst>
          <pc:docMk/>
          <pc:sldMk cId="3174092273" sldId="2147375473"/>
        </pc:sldMkLst>
        <pc:graphicFrameChg chg="mod modGraphic">
          <ac:chgData name="Louise Magnusson" userId="ffd1042d-90f1-47e8-ba01-365c68a96a57" providerId="ADAL" clId="{33359169-3E47-4C53-BA8F-5A34B4036DB8}" dt="2023-05-02T07:14:39.481" v="857" actId="5736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1T12:03:57.198" v="478" actId="5736"/>
        <pc:sldMkLst>
          <pc:docMk/>
          <pc:sldMk cId="2033594958" sldId="2147375474"/>
        </pc:sldMkLst>
        <pc:graphicFrameChg chg="mod modGraphic">
          <ac:chgData name="Louise Magnusson" userId="ffd1042d-90f1-47e8-ba01-365c68a96a57" providerId="ADAL" clId="{33359169-3E47-4C53-BA8F-5A34B4036DB8}" dt="2023-05-01T12:03:57.198" v="478" actId="5736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2T07:18:01.850" v="858" actId="5736"/>
        <pc:sldMkLst>
          <pc:docMk/>
          <pc:sldMk cId="3372522406" sldId="2147375475"/>
        </pc:sldMkLst>
        <pc:graphicFrameChg chg="mod modGraphic">
          <ac:chgData name="Louise Magnusson" userId="ffd1042d-90f1-47e8-ba01-365c68a96a57" providerId="ADAL" clId="{33359169-3E47-4C53-BA8F-5A34B4036DB8}" dt="2023-05-02T07:18:01.850" v="858" actId="5736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8775279D-EB5F-4019-9E06-07675EBC0EED}"/>
    <pc:docChg chg="delSld modSld">
      <pc:chgData name="Louise Magnusson" userId="ffd1042d-90f1-47e8-ba01-365c68a96a57" providerId="ADAL" clId="{8775279D-EB5F-4019-9E06-07675EBC0EED}" dt="2023-01-26T10:32:47.883" v="63" actId="2696"/>
      <pc:docMkLst>
        <pc:docMk/>
      </pc:docMkLst>
      <pc:sldChg chg="delCm">
        <pc:chgData name="Louise Magnusson" userId="ffd1042d-90f1-47e8-ba01-365c68a96a57" providerId="ADAL" clId="{8775279D-EB5F-4019-9E06-07675EBC0EED}" dt="2023-01-26T10:31:19.059" v="56"/>
        <pc:sldMkLst>
          <pc:docMk/>
          <pc:sldMk cId="3652847287" sldId="3745"/>
        </pc:sldMkLst>
      </pc:sldChg>
      <pc:sldChg chg="delCm">
        <pc:chgData name="Louise Magnusson" userId="ffd1042d-90f1-47e8-ba01-365c68a96a57" providerId="ADAL" clId="{8775279D-EB5F-4019-9E06-07675EBC0EED}" dt="2023-01-26T10:22:47.004" v="0"/>
        <pc:sldMkLst>
          <pc:docMk/>
          <pc:sldMk cId="1849182220" sldId="3756"/>
        </pc:sldMkLst>
      </pc:sldChg>
      <pc:sldChg chg="delCm">
        <pc:chgData name="Louise Magnusson" userId="ffd1042d-90f1-47e8-ba01-365c68a96a57" providerId="ADAL" clId="{8775279D-EB5F-4019-9E06-07675EBC0EED}" dt="2023-01-26T10:23:53.296" v="2"/>
        <pc:sldMkLst>
          <pc:docMk/>
          <pc:sldMk cId="263556021" sldId="2134804712"/>
        </pc:sldMkLst>
      </pc:sldChg>
      <pc:sldChg chg="delCm">
        <pc:chgData name="Louise Magnusson" userId="ffd1042d-90f1-47e8-ba01-365c68a96a57" providerId="ADAL" clId="{8775279D-EB5F-4019-9E06-07675EBC0EED}" dt="2023-01-26T10:27:18.137" v="33"/>
        <pc:sldMkLst>
          <pc:docMk/>
          <pc:sldMk cId="4139632442" sldId="2147374999"/>
        </pc:sldMkLst>
      </pc:sldChg>
      <pc:sldChg chg="delCm">
        <pc:chgData name="Louise Magnusson" userId="ffd1042d-90f1-47e8-ba01-365c68a96a57" providerId="ADAL" clId="{8775279D-EB5F-4019-9E06-07675EBC0EED}" dt="2023-01-26T10:23:04.709" v="1"/>
        <pc:sldMkLst>
          <pc:docMk/>
          <pc:sldMk cId="3515148833" sldId="2147375008"/>
        </pc:sldMkLst>
      </pc:sldChg>
      <pc:sldChg chg="delCm">
        <pc:chgData name="Louise Magnusson" userId="ffd1042d-90f1-47e8-ba01-365c68a96a57" providerId="ADAL" clId="{8775279D-EB5F-4019-9E06-07675EBC0EED}" dt="2023-01-26T10:27:59.716" v="34"/>
        <pc:sldMkLst>
          <pc:docMk/>
          <pc:sldMk cId="296714838" sldId="2147375013"/>
        </pc:sldMkLst>
      </pc:sldChg>
      <pc:sldChg chg="del">
        <pc:chgData name="Louise Magnusson" userId="ffd1042d-90f1-47e8-ba01-365c68a96a57" providerId="ADAL" clId="{8775279D-EB5F-4019-9E06-07675EBC0EED}" dt="2023-01-26T10:32:47.883" v="63" actId="2696"/>
        <pc:sldMkLst>
          <pc:docMk/>
          <pc:sldMk cId="2579796838" sldId="2147375436"/>
        </pc:sldMkLst>
      </pc:sldChg>
      <pc:sldChg chg="delCm">
        <pc:chgData name="Louise Magnusson" userId="ffd1042d-90f1-47e8-ba01-365c68a96a57" providerId="ADAL" clId="{8775279D-EB5F-4019-9E06-07675EBC0EED}" dt="2023-01-26T10:28:27.965" v="35"/>
        <pc:sldMkLst>
          <pc:docMk/>
          <pc:sldMk cId="3496360323" sldId="2147375438"/>
        </pc:sldMkLst>
      </pc:sldChg>
      <pc:sldChg chg="delCm">
        <pc:chgData name="Louise Magnusson" userId="ffd1042d-90f1-47e8-ba01-365c68a96a57" providerId="ADAL" clId="{8775279D-EB5F-4019-9E06-07675EBC0EED}" dt="2023-01-26T10:29:02.346" v="36"/>
        <pc:sldMkLst>
          <pc:docMk/>
          <pc:sldMk cId="2230990305" sldId="2147375439"/>
        </pc:sldMkLst>
      </pc:sldChg>
      <pc:sldChg chg="modSp mod delCm modCm">
        <pc:chgData name="Louise Magnusson" userId="ffd1042d-90f1-47e8-ba01-365c68a96a57" providerId="ADAL" clId="{8775279D-EB5F-4019-9E06-07675EBC0EED}" dt="2023-01-26T10:26:33.834" v="30" actId="1035"/>
        <pc:sldMkLst>
          <pc:docMk/>
          <pc:sldMk cId="65710937" sldId="2147375450"/>
        </pc:sldMkLst>
        <pc:spChg chg="mod">
          <ac:chgData name="Louise Magnusson" userId="ffd1042d-90f1-47e8-ba01-365c68a96a57" providerId="ADAL" clId="{8775279D-EB5F-4019-9E06-07675EBC0EED}" dt="2023-01-26T10:26:33.834" v="30" actId="1035"/>
          <ac:spMkLst>
            <pc:docMk/>
            <pc:sldMk cId="65710937" sldId="2147375450"/>
            <ac:spMk id="10" creationId="{64DB9648-54DD-97B0-5A8B-78220C306644}"/>
          </ac:spMkLst>
        </pc:spChg>
      </pc:sldChg>
      <pc:sldChg chg="delCm">
        <pc:chgData name="Louise Magnusson" userId="ffd1042d-90f1-47e8-ba01-365c68a96a57" providerId="ADAL" clId="{8775279D-EB5F-4019-9E06-07675EBC0EED}" dt="2023-01-26T10:31:51.804" v="57"/>
        <pc:sldMkLst>
          <pc:docMk/>
          <pc:sldMk cId="4277754694" sldId="2147375456"/>
        </pc:sldMkLst>
      </pc:sldChg>
      <pc:sldChg chg="modSp mod delCm">
        <pc:chgData name="Louise Magnusson" userId="ffd1042d-90f1-47e8-ba01-365c68a96a57" providerId="ADAL" clId="{8775279D-EB5F-4019-9E06-07675EBC0EED}" dt="2023-01-26T10:32:16.075" v="60" actId="255"/>
        <pc:sldMkLst>
          <pc:docMk/>
          <pc:sldMk cId="2511287934" sldId="2147375467"/>
        </pc:sldMkLst>
        <pc:spChg chg="mod">
          <ac:chgData name="Louise Magnusson" userId="ffd1042d-90f1-47e8-ba01-365c68a96a57" providerId="ADAL" clId="{8775279D-EB5F-4019-9E06-07675EBC0EED}" dt="2023-01-26T10:32:16.075" v="60" actId="255"/>
          <ac:spMkLst>
            <pc:docMk/>
            <pc:sldMk cId="2511287934" sldId="2147375467"/>
            <ac:spMk id="5" creationId="{AE763A88-1424-4B08-97DA-244B52D889DD}"/>
          </ac:spMkLst>
        </pc:spChg>
      </pc:sldChg>
      <pc:sldChg chg="delCm">
        <pc:chgData name="Louise Magnusson" userId="ffd1042d-90f1-47e8-ba01-365c68a96a57" providerId="ADAL" clId="{8775279D-EB5F-4019-9E06-07675EBC0EED}" dt="2023-01-26T10:32:39.926" v="62"/>
        <pc:sldMkLst>
          <pc:docMk/>
          <pc:sldMk cId="1256969717" sldId="2147375469"/>
        </pc:sldMkLst>
      </pc:sldChg>
      <pc:sldChg chg="delCm">
        <pc:chgData name="Louise Magnusson" userId="ffd1042d-90f1-47e8-ba01-365c68a96a57" providerId="ADAL" clId="{8775279D-EB5F-4019-9E06-07675EBC0EED}" dt="2023-01-26T10:29:50.790" v="37"/>
        <pc:sldMkLst>
          <pc:docMk/>
          <pc:sldMk cId="411676742" sldId="2147375471"/>
        </pc:sldMkLst>
      </pc:sldChg>
      <pc:sldChg chg="modSp mod">
        <pc:chgData name="Louise Magnusson" userId="ffd1042d-90f1-47e8-ba01-365c68a96a57" providerId="ADAL" clId="{8775279D-EB5F-4019-9E06-07675EBC0EED}" dt="2023-01-26T10:30:07.054" v="54" actId="20577"/>
        <pc:sldMkLst>
          <pc:docMk/>
          <pc:sldMk cId="1949080974" sldId="2147375472"/>
        </pc:sldMkLst>
        <pc:spChg chg="mod">
          <ac:chgData name="Louise Magnusson" userId="ffd1042d-90f1-47e8-ba01-365c68a96a57" providerId="ADAL" clId="{8775279D-EB5F-4019-9E06-07675EBC0EED}" dt="2023-01-26T10:30:07.054" v="54" actId="20577"/>
          <ac:spMkLst>
            <pc:docMk/>
            <pc:sldMk cId="1949080974" sldId="2147375472"/>
            <ac:spMk id="6" creationId="{0849D4CF-C050-465D-DC39-12F23159C2D0}"/>
          </ac:spMkLst>
        </pc:spChg>
      </pc:sldChg>
      <pc:sldChg chg="delCm">
        <pc:chgData name="Louise Magnusson" userId="ffd1042d-90f1-47e8-ba01-365c68a96a57" providerId="ADAL" clId="{8775279D-EB5F-4019-9E06-07675EBC0EED}" dt="2023-01-26T10:30:57.280" v="55"/>
        <pc:sldMkLst>
          <pc:docMk/>
          <pc:sldMk cId="3174092273" sldId="2147375473"/>
        </pc:sldMkLst>
      </pc:sldChg>
    </pc:docChg>
  </pc:docChgLst>
  <pc:docChgLst>
    <pc:chgData name="Louise Magnusson" userId="ffd1042d-90f1-47e8-ba01-365c68a96a57" providerId="ADAL" clId="{EB9408C4-3DDD-40AA-A6D8-EC7FA1D2B33A}"/>
    <pc:docChg chg="delSld modSld sldOrd">
      <pc:chgData name="Louise Magnusson" userId="ffd1042d-90f1-47e8-ba01-365c68a96a57" providerId="ADAL" clId="{EB9408C4-3DDD-40AA-A6D8-EC7FA1D2B33A}" dt="2023-01-31T18:57:14.021" v="24" actId="20577"/>
      <pc:docMkLst>
        <pc:docMk/>
      </pc:docMkLst>
      <pc:sldChg chg="modSp mod ord">
        <pc:chgData name="Louise Magnusson" userId="ffd1042d-90f1-47e8-ba01-365c68a96a57" providerId="ADAL" clId="{EB9408C4-3DDD-40AA-A6D8-EC7FA1D2B33A}" dt="2023-01-31T18:57:14.021" v="24" actId="20577"/>
        <pc:sldMkLst>
          <pc:docMk/>
          <pc:sldMk cId="3652847287" sldId="3745"/>
        </pc:sldMkLst>
        <pc:spChg chg="mod">
          <ac:chgData name="Louise Magnusson" userId="ffd1042d-90f1-47e8-ba01-365c68a96a57" providerId="ADAL" clId="{EB9408C4-3DDD-40AA-A6D8-EC7FA1D2B33A}" dt="2023-01-31T18:57:14.021" v="24" actId="20577"/>
          <ac:spMkLst>
            <pc:docMk/>
            <pc:sldMk cId="3652847287" sldId="3745"/>
            <ac:spMk id="3" creationId="{D4ED4F22-8FF8-49F0-8FEF-826E86F0EC80}"/>
          </ac:spMkLst>
        </pc:spChg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94519714" sldId="2096975745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2381635444" sldId="2096975746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3496360323" sldId="2147375438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230990305" sldId="2147375439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3253209546" sldId="2147375440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406178653" sldId="2147375441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200566682" sldId="2147375442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1032861790" sldId="2147375454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2210153661" sldId="2147375455"/>
        </pc:sldMkLst>
      </pc:sldChg>
      <pc:sldChg chg="ord">
        <pc:chgData name="Louise Magnusson" userId="ffd1042d-90f1-47e8-ba01-365c68a96a57" providerId="ADAL" clId="{EB9408C4-3DDD-40AA-A6D8-EC7FA1D2B33A}" dt="2023-01-31T18:56:52.788" v="3"/>
        <pc:sldMkLst>
          <pc:docMk/>
          <pc:sldMk cId="1455115236" sldId="2147375458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1567791140" sldId="2147375470"/>
        </pc:sldMkLst>
      </pc:sldChg>
    </pc:docChg>
  </pc:docChgLst>
  <pc:docChgLst>
    <pc:chgData name="Louise Magnusson" userId="ffd1042d-90f1-47e8-ba01-365c68a96a57" providerId="ADAL" clId="{E688B046-3094-4030-89E7-9BFEDD0057BE}"/>
    <pc:docChg chg="custSel modSld">
      <pc:chgData name="Louise Magnusson" userId="ffd1042d-90f1-47e8-ba01-365c68a96a57" providerId="ADAL" clId="{E688B046-3094-4030-89E7-9BFEDD0057BE}" dt="2023-02-24T13:13:53.037" v="23" actId="20577"/>
      <pc:docMkLst>
        <pc:docMk/>
      </pc:docMkLst>
      <pc:sldChg chg="modSp mod">
        <pc:chgData name="Louise Magnusson" userId="ffd1042d-90f1-47e8-ba01-365c68a96a57" providerId="ADAL" clId="{E688B046-3094-4030-89E7-9BFEDD0057BE}" dt="2023-02-22T12:38:44.794" v="15" actId="20577"/>
        <pc:sldMkLst>
          <pc:docMk/>
          <pc:sldMk cId="1455115236" sldId="2147375458"/>
        </pc:sldMkLst>
        <pc:spChg chg="mod">
          <ac:chgData name="Louise Magnusson" userId="ffd1042d-90f1-47e8-ba01-365c68a96a57" providerId="ADAL" clId="{E688B046-3094-4030-89E7-9BFEDD0057BE}" dt="2023-02-22T12:38:44.794" v="15" actId="20577"/>
          <ac:spMkLst>
            <pc:docMk/>
            <pc:sldMk cId="1455115236" sldId="2147375458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E688B046-3094-4030-89E7-9BFEDD0057BE}" dt="2023-02-24T13:13:16.972" v="18" actId="207"/>
        <pc:sldMkLst>
          <pc:docMk/>
          <pc:sldMk cId="2033594958" sldId="2147375474"/>
        </pc:sldMkLst>
        <pc:graphicFrameChg chg="modGraphic">
          <ac:chgData name="Louise Magnusson" userId="ffd1042d-90f1-47e8-ba01-365c68a96a57" providerId="ADAL" clId="{E688B046-3094-4030-89E7-9BFEDD0057BE}" dt="2023-02-24T13:13:16.972" v="18" actId="207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E688B046-3094-4030-89E7-9BFEDD0057BE}" dt="2023-02-24T13:13:53.037" v="23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E688B046-3094-4030-89E7-9BFEDD0057BE}" dt="2023-02-24T13:13:53.037" v="23" actId="20577"/>
          <ac:spMkLst>
            <pc:docMk/>
            <pc:sldMk cId="3372522406" sldId="2147375475"/>
            <ac:spMk id="2" creationId="{FBE86A21-F466-5E3A-8DE1-270551D2D965}"/>
          </ac:spMkLst>
        </pc:spChg>
        <pc:graphicFrameChg chg="modGraphic">
          <ac:chgData name="Louise Magnusson" userId="ffd1042d-90f1-47e8-ba01-365c68a96a57" providerId="ADAL" clId="{E688B046-3094-4030-89E7-9BFEDD0057BE}" dt="2023-02-24T13:13:47.836" v="21" actId="207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F67F1FFF-1990-4B9A-BAAB-2980BB202B38}"/>
    <pc:docChg chg="modSld">
      <pc:chgData name="Louise Magnusson" userId="ffd1042d-90f1-47e8-ba01-365c68a96a57" providerId="ADAL" clId="{F67F1FFF-1990-4B9A-BAAB-2980BB202B38}" dt="2023-02-15T08:57:48.541" v="55" actId="6549"/>
      <pc:docMkLst>
        <pc:docMk/>
      </pc:docMkLst>
      <pc:sldChg chg="modSp mod">
        <pc:chgData name="Louise Magnusson" userId="ffd1042d-90f1-47e8-ba01-365c68a96a57" providerId="ADAL" clId="{F67F1FFF-1990-4B9A-BAAB-2980BB202B38}" dt="2023-02-15T08:54:36.231" v="16" actId="20577"/>
        <pc:sldMkLst>
          <pc:docMk/>
          <pc:sldMk cId="3652847287" sldId="3745"/>
        </pc:sldMkLst>
        <pc:spChg chg="mod">
          <ac:chgData name="Louise Magnusson" userId="ffd1042d-90f1-47e8-ba01-365c68a96a57" providerId="ADAL" clId="{F67F1FFF-1990-4B9A-BAAB-2980BB202B38}" dt="2023-02-15T08:54:36.231" v="16" actId="20577"/>
          <ac:spMkLst>
            <pc:docMk/>
            <pc:sldMk cId="3652847287" sldId="3745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F67F1FFF-1990-4B9A-BAAB-2980BB202B38}" dt="2023-02-15T08:55:13.138" v="17"/>
        <pc:sldMkLst>
          <pc:docMk/>
          <pc:sldMk cId="1455115236" sldId="2147375458"/>
        </pc:sldMkLst>
        <pc:spChg chg="mod">
          <ac:chgData name="Louise Magnusson" userId="ffd1042d-90f1-47e8-ba01-365c68a96a57" providerId="ADAL" clId="{F67F1FFF-1990-4B9A-BAAB-2980BB202B38}" dt="2023-02-15T08:55:13.138" v="17"/>
          <ac:spMkLst>
            <pc:docMk/>
            <pc:sldMk cId="1455115236" sldId="2147375458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F67F1FFF-1990-4B9A-BAAB-2980BB202B38}" dt="2023-02-15T08:57:19.840" v="52" actId="20577"/>
        <pc:sldMkLst>
          <pc:docMk/>
          <pc:sldMk cId="411676742" sldId="2147375471"/>
        </pc:sldMkLst>
        <pc:spChg chg="mod">
          <ac:chgData name="Louise Magnusson" userId="ffd1042d-90f1-47e8-ba01-365c68a96a57" providerId="ADAL" clId="{F67F1FFF-1990-4B9A-BAAB-2980BB202B38}" dt="2023-02-15T08:57:19.840" v="52" actId="20577"/>
          <ac:spMkLst>
            <pc:docMk/>
            <pc:sldMk cId="411676742" sldId="2147375471"/>
            <ac:spMk id="6" creationId="{0849D4CF-C050-465D-DC39-12F23159C2D0}"/>
          </ac:spMkLst>
        </pc:spChg>
      </pc:sldChg>
      <pc:sldChg chg="modSp mod">
        <pc:chgData name="Louise Magnusson" userId="ffd1042d-90f1-47e8-ba01-365c68a96a57" providerId="ADAL" clId="{F67F1FFF-1990-4B9A-BAAB-2980BB202B38}" dt="2023-02-15T08:57:48.541" v="55" actId="6549"/>
        <pc:sldMkLst>
          <pc:docMk/>
          <pc:sldMk cId="1949080974" sldId="2147375472"/>
        </pc:sldMkLst>
        <pc:spChg chg="mod">
          <ac:chgData name="Louise Magnusson" userId="ffd1042d-90f1-47e8-ba01-365c68a96a57" providerId="ADAL" clId="{F67F1FFF-1990-4B9A-BAAB-2980BB202B38}" dt="2023-02-15T08:57:48.541" v="55" actId="6549"/>
          <ac:spMkLst>
            <pc:docMk/>
            <pc:sldMk cId="1949080974" sldId="2147375472"/>
            <ac:spMk id="6" creationId="{0849D4CF-C050-465D-DC39-12F23159C2D0}"/>
          </ac:spMkLst>
        </pc:spChg>
      </pc:sldChg>
      <pc:sldChg chg="modSp mod">
        <pc:chgData name="Louise Magnusson" userId="ffd1042d-90f1-47e8-ba01-365c68a96a57" providerId="ADAL" clId="{F67F1FFF-1990-4B9A-BAAB-2980BB202B38}" dt="2023-02-15T08:56:30.728" v="34" actId="947"/>
        <pc:sldMkLst>
          <pc:docMk/>
          <pc:sldMk cId="2033594958" sldId="2147375474"/>
        </pc:sldMkLst>
        <pc:spChg chg="mod">
          <ac:chgData name="Louise Magnusson" userId="ffd1042d-90f1-47e8-ba01-365c68a96a57" providerId="ADAL" clId="{F67F1FFF-1990-4B9A-BAAB-2980BB202B38}" dt="2023-02-15T08:56:30.728" v="34" actId="947"/>
          <ac:spMkLst>
            <pc:docMk/>
            <pc:sldMk cId="2033594958" sldId="2147375474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F67F1FFF-1990-4B9A-BAAB-2980BB202B38}" dt="2023-02-15T08:57:00.089" v="50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F67F1FFF-1990-4B9A-BAAB-2980BB202B38}" dt="2023-02-15T08:57:00.089" v="50" actId="20577"/>
          <ac:spMkLst>
            <pc:docMk/>
            <pc:sldMk cId="3372522406" sldId="2147375475"/>
            <ac:spMk id="7" creationId="{B6348E38-ABBD-2DBB-4406-C82C1D211FC6}"/>
          </ac:spMkLst>
        </pc:spChg>
      </pc:sldChg>
    </pc:docChg>
  </pc:docChgLst>
  <pc:docChgLst>
    <pc:chgData name="Louise Magnusson" userId="ffd1042d-90f1-47e8-ba01-365c68a96a57" providerId="ADAL" clId="{1D1FC0B2-0992-4358-AA76-EEF77ABD4548}"/>
    <pc:docChg chg="undo custSel modSld">
      <pc:chgData name="Louise Magnusson" userId="ffd1042d-90f1-47e8-ba01-365c68a96a57" providerId="ADAL" clId="{1D1FC0B2-0992-4358-AA76-EEF77ABD4548}" dt="2023-03-08T14:07:39.162" v="2098" actId="1036"/>
      <pc:docMkLst>
        <pc:docMk/>
      </pc:docMkLst>
      <pc:sldChg chg="addSp delSp modSp mod">
        <pc:chgData name="Louise Magnusson" userId="ffd1042d-90f1-47e8-ba01-365c68a96a57" providerId="ADAL" clId="{1D1FC0B2-0992-4358-AA76-EEF77ABD4548}" dt="2023-03-08T13:39:36.933" v="1149" actId="1036"/>
        <pc:sldMkLst>
          <pc:docMk/>
          <pc:sldMk cId="411676742" sldId="2147375471"/>
        </pc:sldMkLst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5" creationId="{BB5528AA-F805-A278-896E-403DC3C6C39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8" creationId="{A518C3A2-99B2-27D6-9002-8F4FCB3E9AA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9" creationId="{1F6231AE-A146-BDB3-7FF0-BBEAEEA0883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0" creationId="{CFDF058C-3082-3D6F-2E1B-880AAB618BB9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1" creationId="{C5FF955D-DE87-4236-AD97-58C1B000343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2" creationId="{73A64266-41A0-DDB9-E480-5C01813BB1E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3" creationId="{9B34D7C7-5BBD-FE29-506E-B257D499BA0D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4" creationId="{09E61151-AF86-5532-51AD-40EBFA6CCE8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5" creationId="{AAE5639B-184E-29FF-246B-C52EC0CCDA12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6" creationId="{D1EF0F4F-9825-7480-8AAB-74A8D9C849E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2" creationId="{37F64A4D-6173-74B7-AEB2-3A0E935BDEFF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3" creationId="{5FAACF4A-DFCD-4DA0-A659-1B1BE7113259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4" creationId="{335303C1-8FB0-1713-1433-FBE7DE7D28F6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5" creationId="{90E39EA8-11F7-EE34-0FA7-8593BBFDB72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9" creationId="{6B21F425-982A-8AF5-D849-D55C8DFD36B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0" creationId="{9104EC22-55EB-77B1-42BE-1E132973B786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1" creationId="{DEDF7A88-58D1-95C1-9579-AFF685E900C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2" creationId="{6069F402-0C36-1FFA-3E9F-C9213D9140B7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3" creationId="{5D606249-7C47-6282-A255-8DFF894ED4D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4" creationId="{BA0E0368-26E0-7008-CC80-2B58164CDDA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5" creationId="{61DBAABD-7B1F-0B88-56CF-50248549BD8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6" creationId="{3F091760-3101-261C-D93F-3429C499163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7" creationId="{3D5FABC3-EE5C-268F-11A7-A809ECBB88E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8" creationId="{7B043E16-7D5D-2CD4-480D-CA66A6A7B02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9" creationId="{95070FFC-9406-845B-AF8C-75B84FAA7E1B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0" creationId="{DAB2AD8D-3756-C838-4038-D27E76D8F81A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1" creationId="{C65C213D-CBF4-1D2E-D99E-71A59671BEE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2" creationId="{7D438F6E-1B7F-71B0-45BD-209C9FF0996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3" creationId="{34016911-7A16-7B62-8E63-57CF931B2C7D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4" creationId="{DD09DF81-FB95-5360-20E2-955D8AF005FC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5" creationId="{D25ABECC-C9E7-72BA-57AC-3291AEFC4BE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6" creationId="{CC4EC7D4-A275-C9F0-FF4A-5653DE11853F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7" creationId="{1AB820EC-A7C8-7666-3886-62463560670F}"/>
          </ac:spMkLst>
        </pc:spChg>
        <pc:grpChg chg="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1D1FC0B2-0992-4358-AA76-EEF77ABD4548}" dt="2023-03-08T12:46:01.120" v="229" actId="165"/>
          <ac:grpSpMkLst>
            <pc:docMk/>
            <pc:sldMk cId="411676742" sldId="2147375471"/>
            <ac:grpSpMk id="17" creationId="{C0686BEA-AF80-F475-72EE-B6E685B06E49}"/>
          </ac:grpSpMkLst>
        </pc:grpChg>
        <pc:grpChg chg="add 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27" creationId="{D48A094B-6D23-93CA-C671-C004C6954CCF}"/>
          </ac:grpSpMkLst>
        </pc:grpChg>
        <pc:grpChg chg="add 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29" creationId="{5202B401-1BF6-2A78-29A3-760A0FFA0059}"/>
          </ac:grpSpMkLst>
        </pc:grpChg>
        <pc:grpChg chg="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36" creationId="{EB05817C-DA4A-31BC-4012-2A5CA70211BF}"/>
          </ac:grpSpMkLst>
        </pc:grpChg>
        <pc:grpChg chg="add del mod">
          <ac:chgData name="Louise Magnusson" userId="ffd1042d-90f1-47e8-ba01-365c68a96a57" providerId="ADAL" clId="{1D1FC0B2-0992-4358-AA76-EEF77ABD4548}" dt="2023-03-08T12:52:09.640" v="734" actId="165"/>
          <ac:grpSpMkLst>
            <pc:docMk/>
            <pc:sldMk cId="411676742" sldId="2147375471"/>
            <ac:grpSpMk id="59" creationId="{2BDE7891-3198-1CC8-EA27-15664665A2AC}"/>
          </ac:grpSpMkLst>
        </pc:grpChg>
        <pc:grpChg chg="add del mod">
          <ac:chgData name="Louise Magnusson" userId="ffd1042d-90f1-47e8-ba01-365c68a96a57" providerId="ADAL" clId="{1D1FC0B2-0992-4358-AA76-EEF77ABD4548}" dt="2023-03-08T12:53:39.228" v="769" actId="165"/>
          <ac:grpSpMkLst>
            <pc:docMk/>
            <pc:sldMk cId="411676742" sldId="2147375471"/>
            <ac:grpSpMk id="63" creationId="{1ABC63D6-0A77-FCAE-9C75-70CC5F5B4491}"/>
          </ac:grpSpMkLst>
        </pc:grpChg>
        <pc:grpChg chg="add del mod">
          <ac:chgData name="Louise Magnusson" userId="ffd1042d-90f1-47e8-ba01-365c68a96a57" providerId="ADAL" clId="{1D1FC0B2-0992-4358-AA76-EEF77ABD4548}" dt="2023-03-08T12:54:43.665" v="837" actId="165"/>
          <ac:grpSpMkLst>
            <pc:docMk/>
            <pc:sldMk cId="411676742" sldId="2147375471"/>
            <ac:grpSpMk id="67" creationId="{77B040CE-0874-C519-2E2C-6E8CA1539AF0}"/>
          </ac:grpSpMkLst>
        </pc:grpChg>
        <pc:grpChg chg="add del mod">
          <ac:chgData name="Louise Magnusson" userId="ffd1042d-90f1-47e8-ba01-365c68a96a57" providerId="ADAL" clId="{1D1FC0B2-0992-4358-AA76-EEF77ABD4548}" dt="2023-03-08T12:53:32.208" v="768" actId="478"/>
          <ac:grpSpMkLst>
            <pc:docMk/>
            <pc:sldMk cId="411676742" sldId="2147375471"/>
            <ac:grpSpMk id="71" creationId="{53CCC354-F5D5-505D-A2E6-27B10373885F}"/>
          </ac:grpSpMkLst>
        </pc:grpChg>
        <pc:graphicFrameChg chg="mod">
          <ac:chgData name="Louise Magnusson" userId="ffd1042d-90f1-47e8-ba01-365c68a96a57" providerId="ADAL" clId="{1D1FC0B2-0992-4358-AA76-EEF77ABD4548}" dt="2023-03-08T12:48:27.594" v="374" actId="207"/>
          <ac:graphicFrameMkLst>
            <pc:docMk/>
            <pc:sldMk cId="411676742" sldId="2147375471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1D1FC0B2-0992-4358-AA76-EEF77ABD4548}" dt="2023-03-08T12:49:17.715" v="377" actId="207"/>
          <ac:graphicFrameMkLst>
            <pc:docMk/>
            <pc:sldMk cId="411676742" sldId="2147375471"/>
            <ac:graphicFrameMk id="37" creationId="{CA3BD13F-6728-AD51-5EB1-188B48042F86}"/>
          </ac:graphicFrameMkLst>
        </pc:graphicFrameChg>
        <pc:cxnChg chg="add del">
          <ac:chgData name="Louise Magnusson" userId="ffd1042d-90f1-47e8-ba01-365c68a96a57" providerId="ADAL" clId="{1D1FC0B2-0992-4358-AA76-EEF77ABD4548}" dt="2023-03-08T12:42:32.017" v="15" actId="478"/>
          <ac:cxnSpMkLst>
            <pc:docMk/>
            <pc:sldMk cId="411676742" sldId="2147375471"/>
            <ac:cxnSpMk id="8" creationId="{C5D02D35-E738-1884-B0EF-C05271105D77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3" creationId="{F9FE77E2-C933-8688-8140-9587BC7A7BB1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4" creationId="{5D8EC24D-E36B-4D95-94BC-64A066651A26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6" creationId="{E080821C-A033-438D-6A8C-2FCC67BDC245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30" creationId="{4DBC834E-6433-B781-8A45-7100DF9AAAF9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31" creationId="{67FCE6D1-2165-C12D-5F8F-E3B3F99FCD2E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58" creationId="{53B82280-B949-38B5-84C3-78AC1A23AEDB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0" creationId="{D04202B7-A023-1A8C-E1A4-1B104D2914E5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1" creationId="{FFCEFC5A-74D9-9931-873F-944AC4432455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2" creationId="{0E7A7B31-E424-CB67-911C-E625346F683B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4" creationId="{BDA56185-C5EE-A467-DED8-97E489FF5140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5" creationId="{802DC94D-6C84-F4F3-ED11-74DED3710204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6" creationId="{6105DB73-EA93-FA3D-965C-8F214A168689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8" creationId="{322E1E1F-EA78-DC49-51E5-B6A2B0705BF2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9" creationId="{40DA6D79-79B1-47CC-4C25-411F76CD8424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0" creationId="{966BD410-DECC-62FB-E905-BBC68D5EE384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2" creationId="{F9B42536-C048-7EFB-84A4-02572A0D6E70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3" creationId="{D73FA6F7-210E-B0EC-DC18-82F65B1A6C48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4" creationId="{8523C9AD-E8A9-5117-ECD9-5831D5A93C23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5" creationId="{85A23739-660C-8B2B-0FA8-DBE598277E76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6" creationId="{346D41B2-2C3F-3A50-1CA3-F4310185C56C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7" creationId="{44C815D7-F6C8-ED85-F3FE-0F4E5698B5FC}"/>
          </ac:cxnSpMkLst>
        </pc:cxnChg>
      </pc:sldChg>
      <pc:sldChg chg="addSp delSp modSp mod">
        <pc:chgData name="Louise Magnusson" userId="ffd1042d-90f1-47e8-ba01-365c68a96a57" providerId="ADAL" clId="{1D1FC0B2-0992-4358-AA76-EEF77ABD4548}" dt="2023-03-08T14:07:39.162" v="2098" actId="1036"/>
        <pc:sldMkLst>
          <pc:docMk/>
          <pc:sldMk cId="1949080974" sldId="2147375472"/>
        </pc:sldMkLst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7" creationId="{8B30E7B8-72F9-5CA2-EFE8-4DE4F3B1E5D0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8" creationId="{8505A297-13C8-F6C1-5731-8AE802531C76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2" creationId="{41C7B65A-6A53-42E5-FFD1-67268345DB7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3" creationId="{EBB46F4D-3FF0-9DA4-2E48-3CB46CBADC3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4" creationId="{F9D92921-93DD-5E00-A69D-71CFF5C7F853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5" creationId="{BB5528AA-F805-A278-896E-403DC3C6C39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6" creationId="{7B673E4E-9866-CE27-1DB4-327E2C69ECB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8" creationId="{A518C3A2-99B2-27D6-9002-8F4FCB3E9AA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9" creationId="{1F6231AE-A146-BDB3-7FF0-BBEAEEA0883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0" creationId="{CFDF058C-3082-3D6F-2E1B-880AAB618BB9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1" creationId="{C5FF955D-DE87-4236-AD97-58C1B0003434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2" creationId="{73A64266-41A0-DDB9-E480-5C01813BB1E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3" creationId="{9B34D7C7-5BBD-FE29-506E-B257D499BA0D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4" creationId="{09E61151-AF86-5532-51AD-40EBFA6CCE8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5" creationId="{AAE5639B-184E-29FF-246B-C52EC0CCDA12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6" creationId="{D1EF0F4F-9825-7480-8AAB-74A8D9C849EE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5" creationId="{90E39EA8-11F7-EE34-0FA7-8593BBFDB72E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3" creationId="{5D606249-7C47-6282-A255-8DFF894ED4D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8" creationId="{7B043E16-7D5D-2CD4-480D-CA66A6A7B024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9" creationId="{95070FFC-9406-845B-AF8C-75B84FAA7E1B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2" creationId="{7D438F6E-1B7F-71B0-45BD-209C9FF0996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3" creationId="{34016911-7A16-7B62-8E63-57CF931B2C7D}"/>
          </ac:spMkLst>
        </pc:spChg>
        <pc:grpChg chg="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1D1FC0B2-0992-4358-AA76-EEF77ABD4548}" dt="2023-03-08T13:50:58.839" v="1223" actId="165"/>
          <ac:grpSpMkLst>
            <pc:docMk/>
            <pc:sldMk cId="1949080974" sldId="2147375472"/>
            <ac:grpSpMk id="27" creationId="{0A857C17-0613-CFFC-1F19-DA8EC53E40F2}"/>
          </ac:grpSpMkLst>
        </pc:grpChg>
        <pc:grpChg chg="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36" creationId="{EB05817C-DA4A-31BC-4012-2A5CA70211BF}"/>
          </ac:grpSpMkLst>
        </pc:grpChg>
        <pc:grpChg chg="add 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39" creationId="{FD948888-1AE1-BB5F-27DF-7CC2E266F003}"/>
          </ac:grpSpMkLst>
        </pc:grpChg>
        <pc:grpChg chg="add del mod">
          <ac:chgData name="Louise Magnusson" userId="ffd1042d-90f1-47e8-ba01-365c68a96a57" providerId="ADAL" clId="{1D1FC0B2-0992-4358-AA76-EEF77ABD4548}" dt="2023-03-08T13:52:38.801" v="1396" actId="165"/>
          <ac:grpSpMkLst>
            <pc:docMk/>
            <pc:sldMk cId="1949080974" sldId="2147375472"/>
            <ac:grpSpMk id="40" creationId="{E14C0065-A513-11B4-14E9-2C900310739F}"/>
          </ac:grpSpMkLst>
        </pc:grpChg>
        <pc:grpChg chg="add del mod">
          <ac:chgData name="Louise Magnusson" userId="ffd1042d-90f1-47e8-ba01-365c68a96a57" providerId="ADAL" clId="{1D1FC0B2-0992-4358-AA76-EEF77ABD4548}" dt="2023-03-08T13:53:53.845" v="1518" actId="165"/>
          <ac:grpSpMkLst>
            <pc:docMk/>
            <pc:sldMk cId="1949080974" sldId="2147375472"/>
            <ac:grpSpMk id="56" creationId="{39C52FAF-1DF8-8E0D-41F7-6D817A460212}"/>
          </ac:grpSpMkLst>
        </pc:grpChg>
        <pc:grpChg chg="add del mod">
          <ac:chgData name="Louise Magnusson" userId="ffd1042d-90f1-47e8-ba01-365c68a96a57" providerId="ADAL" clId="{1D1FC0B2-0992-4358-AA76-EEF77ABD4548}" dt="2023-03-08T13:57:48.550" v="1623" actId="165"/>
          <ac:grpSpMkLst>
            <pc:docMk/>
            <pc:sldMk cId="1949080974" sldId="2147375472"/>
            <ac:grpSpMk id="60" creationId="{13AF9489-8A4C-BBE0-0472-2E5F7CA1673A}"/>
          </ac:grpSpMkLst>
        </pc:grpChg>
        <pc:grpChg chg="add del mod">
          <ac:chgData name="Louise Magnusson" userId="ffd1042d-90f1-47e8-ba01-365c68a96a57" providerId="ADAL" clId="{1D1FC0B2-0992-4358-AA76-EEF77ABD4548}" dt="2023-03-08T14:02:19.916" v="1981" actId="165"/>
          <ac:grpSpMkLst>
            <pc:docMk/>
            <pc:sldMk cId="1949080974" sldId="2147375472"/>
            <ac:grpSpMk id="70" creationId="{70B8945E-8DD7-4684-E54A-1CAF6C532AEA}"/>
          </ac:grpSpMkLst>
        </pc:grpChg>
        <pc:graphicFrameChg chg="mod">
          <ac:chgData name="Louise Magnusson" userId="ffd1042d-90f1-47e8-ba01-365c68a96a57" providerId="ADAL" clId="{1D1FC0B2-0992-4358-AA76-EEF77ABD4548}" dt="2023-03-08T13:49:22.047" v="1218" actId="207"/>
          <ac:graphicFrameMkLst>
            <pc:docMk/>
            <pc:sldMk cId="1949080974" sldId="2147375472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1D1FC0B2-0992-4358-AA76-EEF77ABD4548}" dt="2023-03-08T13:50:35.881" v="1222" actId="207"/>
          <ac:graphicFrameMkLst>
            <pc:docMk/>
            <pc:sldMk cId="1949080974" sldId="2147375472"/>
            <ac:graphicFrameMk id="37" creationId="{CA3BD13F-6728-AD51-5EB1-188B48042F86}"/>
          </ac:graphicFrameMkLst>
        </pc:graphicFrame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29" creationId="{04193D97-D0C5-9BD9-911E-BD0FC9985D83}"/>
          </ac:cxnSpMkLst>
        </pc:cxn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30" creationId="{D73855BD-17FC-00EE-EF82-45D3BA084A75}"/>
          </ac:cxnSpMkLst>
        </pc:cxn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31" creationId="{66B7FCAB-AF9E-6671-7DFC-4509AA3EEE02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41" creationId="{402BEC9D-9EF1-2446-A93C-AD0145110BE6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4" creationId="{A8A22876-F2BB-DA39-CDAA-2CA85A9BBC4B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5" creationId="{371C5DEA-7AFE-E609-C8D4-13529E427E0A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7" creationId="{62FF5B0A-55CE-D85D-2EA5-87DAAA22DF51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8" creationId="{93397C74-8BA1-B7BC-9272-13755459B116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9" creationId="{B531E083-27BF-4611-9411-6B4C7BF61B4C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1" creationId="{FC908E5C-26D7-396E-45AC-84033D69D288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2" creationId="{3F27A2F8-6224-196C-E3D4-CCE2B28B9F34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3" creationId="{34AC1662-9266-2D6B-803A-55C7C336F40D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4" creationId="{FF58C3AD-1EB6-8AF2-C967-3DE6965A51C4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5" creationId="{3C0D0595-ED5E-3C82-952A-3CEC56AEFD48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6" creationId="{7372ADDF-6BD8-2661-C276-491B87C633F2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7" creationId="{DCFEF109-E7B4-A420-1E05-42F151474E4A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8" creationId="{D9836837-3AB9-2502-191C-760FEBC4DD36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9" creationId="{6455A9A7-4BF8-4D83-89D9-51C4CA391973}"/>
          </ac:cxnSpMkLst>
        </pc:cxnChg>
      </pc:sldChg>
      <pc:sldChg chg="modSp mod">
        <pc:chgData name="Louise Magnusson" userId="ffd1042d-90f1-47e8-ba01-365c68a96a57" providerId="ADAL" clId="{1D1FC0B2-0992-4358-AA76-EEF77ABD4548}" dt="2023-03-08T12:33:34.433" v="4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1D1FC0B2-0992-4358-AA76-EEF77ABD4548}" dt="2023-03-08T12:33:34.433" v="4" actId="20577"/>
          <ac:spMkLst>
            <pc:docMk/>
            <pc:sldMk cId="3174092273" sldId="2147375473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1D1FC0B2-0992-4358-AA76-EEF77ABD4548}" dt="2023-03-08T12:35:26.843" v="10" actId="20577"/>
        <pc:sldMkLst>
          <pc:docMk/>
          <pc:sldMk cId="2033594958" sldId="2147375474"/>
        </pc:sldMkLst>
        <pc:spChg chg="mod">
          <ac:chgData name="Louise Magnusson" userId="ffd1042d-90f1-47e8-ba01-365c68a96a57" providerId="ADAL" clId="{1D1FC0B2-0992-4358-AA76-EEF77ABD4548}" dt="2023-03-08T12:35:26.843" v="10" actId="20577"/>
          <ac:spMkLst>
            <pc:docMk/>
            <pc:sldMk cId="2033594958" sldId="2147375474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1D1FC0B2-0992-4358-AA76-EEF77ABD4548}" dt="2023-03-08T12:36:32.689" v="13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1D1FC0B2-0992-4358-AA76-EEF77ABD4548}" dt="2023-03-08T12:36:32.689" v="13" actId="20577"/>
          <ac:spMkLst>
            <pc:docMk/>
            <pc:sldMk cId="3372522406" sldId="2147375475"/>
            <ac:spMk id="7" creationId="{B6348E38-ABBD-2DBB-4406-C82C1D211FC6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Semaglutide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&gt;60</c:v>
                </c:pt>
                <c:pt idx="1">
                  <c:v>&gt;45-&lt;60</c:v>
                </c:pt>
                <c:pt idx="2">
                  <c:v>&lt;45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-3.851</c:v>
                </c:pt>
                <c:pt idx="1">
                  <c:v>-5.0940000000000003</c:v>
                </c:pt>
                <c:pt idx="2">
                  <c:v>-5.3070000000000004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6F-402D-BAB0-D646B1082A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Placebo</c:v>
                </c:pt>
              </c:strCache>
            </c:strRef>
          </c:tx>
          <c:spPr>
            <a:solidFill>
              <a:srgbClr val="939AA7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7.30659877408183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EBA-4F22-8939-C3807551E1D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&gt;60</c:v>
                </c:pt>
                <c:pt idx="1">
                  <c:v>&gt;45-&lt;60</c:v>
                </c:pt>
                <c:pt idx="2">
                  <c:v>&lt;45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-0.59</c:v>
                </c:pt>
                <c:pt idx="1">
                  <c:v>-0.433</c:v>
                </c:pt>
                <c:pt idx="2">
                  <c:v>-0.998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6F-402D-BAB0-D646B1082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0763759"/>
        <c:axId val="650758351"/>
      </c:barChart>
      <c:catAx>
        <c:axId val="650763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12700" cap="flat" cmpd="sng" algn="ctr">
            <a:solidFill>
              <a:srgbClr val="001965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758351"/>
        <c:crosses val="autoZero"/>
        <c:auto val="1"/>
        <c:lblAlgn val="ctr"/>
        <c:lblOffset val="100"/>
        <c:noMultiLvlLbl val="0"/>
      </c:catAx>
      <c:valAx>
        <c:axId val="650758351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" sourceLinked="0"/>
        <c:majorTickMark val="out"/>
        <c:minorTickMark val="none"/>
        <c:tickLblPos val="nextTo"/>
        <c:spPr>
          <a:noFill/>
          <a:ln w="12700">
            <a:solidFill>
              <a:srgbClr val="001965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196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763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Semaglutide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&gt;30</c:v>
                </c:pt>
                <c:pt idx="1">
                  <c:v>&gt;30-&lt;300</c:v>
                </c:pt>
                <c:pt idx="2">
                  <c:v>&gt;300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-4.3150000000000004</c:v>
                </c:pt>
                <c:pt idx="1">
                  <c:v>-4.2320000000000002</c:v>
                </c:pt>
                <c:pt idx="2">
                  <c:v>-3.4990000000000001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02-4455-B591-9796C54916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Placebo</c:v>
                </c:pt>
              </c:strCache>
            </c:strRef>
          </c:tx>
          <c:spPr>
            <a:solidFill>
              <a:srgbClr val="939AA7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4C7AECA1-98A3-42E3-ADB6-F32CCD06583E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GB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744-4466-842D-0B8EF96D02B4}"/>
                </c:ext>
              </c:extLst>
            </c:dLbl>
            <c:dLbl>
              <c:idx val="1"/>
              <c:layout>
                <c:manualLayout>
                  <c:x val="0"/>
                  <c:y val="0.1255333800766920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44-4466-842D-0B8EF96D02B4}"/>
                </c:ext>
              </c:extLst>
            </c:dLbl>
            <c:dLbl>
              <c:idx val="2"/>
              <c:layout>
                <c:manualLayout>
                  <c:x val="-1.7839357626595044E-16"/>
                  <c:y val="9.21228865982247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44-4466-842D-0B8EF96D02B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001965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&gt;30</c:v>
                </c:pt>
                <c:pt idx="1">
                  <c:v>&gt;30-&lt;300</c:v>
                </c:pt>
                <c:pt idx="2">
                  <c:v>&gt;300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-0.61499999999999999</c:v>
                </c:pt>
                <c:pt idx="1">
                  <c:v>-8.4000000000000005E-2</c:v>
                </c:pt>
                <c:pt idx="2">
                  <c:v>0.27900000000000003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02-4455-B591-9796C54916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0763759"/>
        <c:axId val="650758351"/>
      </c:barChart>
      <c:catAx>
        <c:axId val="650763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12700" cap="flat" cmpd="sng" algn="ctr">
            <a:solidFill>
              <a:srgbClr val="001965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758351"/>
        <c:crosses val="autoZero"/>
        <c:auto val="1"/>
        <c:lblAlgn val="ctr"/>
        <c:lblOffset val="100"/>
        <c:noMultiLvlLbl val="0"/>
      </c:catAx>
      <c:valAx>
        <c:axId val="650758351"/>
        <c:scaling>
          <c:orientation val="minMax"/>
          <c:min val="-6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" sourceLinked="0"/>
        <c:majorTickMark val="out"/>
        <c:minorTickMark val="none"/>
        <c:tickLblPos val="nextTo"/>
        <c:spPr>
          <a:noFill/>
          <a:ln w="12700">
            <a:solidFill>
              <a:srgbClr val="001965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196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763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7A6CC6-C556-43D5-80B4-2DC434E054BD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BD0DD-0CAA-4AD6-A6DF-511175A947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975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3.xml"/><Relationship Id="rId4" Type="http://schemas.openxmlformats.org/officeDocument/2006/relationships/tags" Target="../tags/tag9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tags" Target="../tags/tag272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71.xml"/><Relationship Id="rId1" Type="http://schemas.openxmlformats.org/officeDocument/2006/relationships/tags" Target="../tags/tag270.xml"/><Relationship Id="rId6" Type="http://schemas.openxmlformats.org/officeDocument/2006/relationships/tags" Target="../tags/tag275.xml"/><Relationship Id="rId5" Type="http://schemas.openxmlformats.org/officeDocument/2006/relationships/tags" Target="../tags/tag274.xml"/><Relationship Id="rId4" Type="http://schemas.openxmlformats.org/officeDocument/2006/relationships/tags" Target="../tags/tag273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80.xml"/><Relationship Id="rId4" Type="http://schemas.openxmlformats.org/officeDocument/2006/relationships/tags" Target="../tags/tag27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63332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01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90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481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805851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524537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276281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2188818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65783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067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859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908440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608697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599623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112624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594408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258218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443633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3900030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1804427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211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280048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993540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8146807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45297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9655820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307420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0279667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624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8248366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674920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4838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20290417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627411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8555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 err="1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8940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_tradnl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bIns="144000" anchor="ctr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644800"/>
            <a:ext cx="1920000" cy="154800"/>
          </a:xfrm>
        </p:spPr>
        <p:txBody>
          <a:bodyPr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DBC0D27-79CE-4CB8-9819-041246B9212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000" y="5900400"/>
            <a:ext cx="1920000" cy="309600"/>
          </a:xfrm>
        </p:spPr>
        <p:txBody>
          <a:bodyPr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title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9F363458-92CB-4BC5-8F81-D4DBE70473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1999" y="5900400"/>
            <a:ext cx="1920000" cy="309600"/>
          </a:xfrm>
        </p:spPr>
        <p:txBody>
          <a:bodyPr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place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91998" y="56520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fld id="{44FC0115-4875-40D6-A8D9-5C4D9A459273}" type="datetime3">
              <a:rPr lang="en-US" smtClean="0"/>
              <a:t>10 May 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4000" y="324000"/>
            <a:ext cx="4488000" cy="324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4589B76A-6F33-43A1-BEAC-5DD74727BC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6210000"/>
            <a:ext cx="324000" cy="324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_tradnl" sz="2000" noProof="0" err="1"/>
          </a:p>
        </p:txBody>
      </p:sp>
    </p:spTree>
    <p:extLst>
      <p:ext uri="{BB962C8B-B14F-4D97-AF65-F5344CB8AC3E}">
        <p14:creationId xmlns:p14="http://schemas.microsoft.com/office/powerpoint/2010/main" val="3423552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5"/>
            <a:r>
              <a:rPr lang="en-US" noProof="0"/>
              <a:t>6</a:t>
            </a:r>
          </a:p>
          <a:p>
            <a:pPr lvl="6"/>
            <a:r>
              <a:rPr lang="en-US" noProof="0"/>
              <a:t>7</a:t>
            </a:r>
          </a:p>
          <a:p>
            <a:pPr lvl="7"/>
            <a:r>
              <a:rPr lang="en-US" noProof="0"/>
              <a:t>8</a:t>
            </a:r>
          </a:p>
          <a:p>
            <a:pPr lvl="8"/>
            <a:r>
              <a:rPr lang="en-US" noProof="0"/>
              <a:t>9</a:t>
            </a:r>
            <a:endParaRPr lang="en-GB" noProof="0"/>
          </a:p>
        </p:txBody>
      </p:sp>
      <p:sp>
        <p:nvSpPr>
          <p:cNvPr id="11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2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3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GB" noProof="0"/>
              <a:t>PowerPoint Presentation</a:t>
            </a:r>
          </a:p>
        </p:txBody>
      </p:sp>
      <p:sp>
        <p:nvSpPr>
          <p:cNvPr id="8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4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US" noProof="0"/>
              <a:t>Date</a:t>
            </a:r>
            <a:endParaRPr lang="en-GB" noProof="0"/>
          </a:p>
        </p:txBody>
      </p:sp>
      <p:sp>
        <p:nvSpPr>
          <p:cNvPr id="9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5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4437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GB" noProof="0"/>
              <a:t>Presentation title</a:t>
            </a:r>
          </a:p>
        </p:txBody>
      </p:sp>
      <p:sp>
        <p:nvSpPr>
          <p:cNvPr id="8" name="Rectangle 8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US" noProof="0"/>
              <a:t>Date</a:t>
            </a:r>
            <a:endParaRPr lang="en-GB" noProof="0"/>
          </a:p>
        </p:txBody>
      </p:sp>
      <p:sp>
        <p:nvSpPr>
          <p:cNvPr id="9" name="Slide Number Placeholder 2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3333" y="6212418"/>
            <a:ext cx="10170584" cy="433916"/>
          </a:xfrm>
        </p:spPr>
        <p:txBody>
          <a:bodyPr anchor="b">
            <a:normAutofit/>
          </a:bodyPr>
          <a:lstStyle>
            <a:lvl1pPr marL="0" indent="0">
              <a:buNone/>
              <a:defRPr sz="1333"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56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(Extend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9" name="!!Text Btn">
            <a:hlinkClick r:id="" action="ppaction://noaction"/>
            <a:extLst>
              <a:ext uri="{FF2B5EF4-FFF2-40B4-BE49-F238E27FC236}">
                <a16:creationId xmlns:a16="http://schemas.microsoft.com/office/drawing/2014/main" id="{01C1BD75-CD4A-4FF9-963D-D3C7D3DAD846}"/>
              </a:ext>
            </a:extLst>
          </p:cNvPr>
          <p:cNvSpPr/>
          <p:nvPr userDrawn="1"/>
        </p:nvSpPr>
        <p:spPr>
          <a:xfrm>
            <a:off x="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TEXT</a:t>
            </a:r>
          </a:p>
        </p:txBody>
      </p:sp>
      <p:sp>
        <p:nvSpPr>
          <p:cNvPr id="11" name="!!Slides Btn">
            <a:hlinkClick r:id="" action="ppaction://noaction"/>
            <a:extLst>
              <a:ext uri="{FF2B5EF4-FFF2-40B4-BE49-F238E27FC236}">
                <a16:creationId xmlns:a16="http://schemas.microsoft.com/office/drawing/2014/main" id="{6B66975F-3C5F-4BEE-AB03-31B8C6D5DF07}"/>
              </a:ext>
            </a:extLst>
          </p:cNvPr>
          <p:cNvSpPr/>
          <p:nvPr userDrawn="1"/>
        </p:nvSpPr>
        <p:spPr>
          <a:xfrm>
            <a:off x="20388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SLIDES</a:t>
            </a:r>
          </a:p>
        </p:txBody>
      </p:sp>
      <p:sp>
        <p:nvSpPr>
          <p:cNvPr id="12" name="!!Graphic Btn">
            <a:hlinkClick r:id="" action="ppaction://noaction"/>
            <a:extLst>
              <a:ext uri="{FF2B5EF4-FFF2-40B4-BE49-F238E27FC236}">
                <a16:creationId xmlns:a16="http://schemas.microsoft.com/office/drawing/2014/main" id="{A8FE9D71-203C-4161-A562-704D1C8FDB92}"/>
              </a:ext>
            </a:extLst>
          </p:cNvPr>
          <p:cNvSpPr/>
          <p:nvPr userDrawn="1"/>
        </p:nvSpPr>
        <p:spPr>
          <a:xfrm>
            <a:off x="40776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GRAPHIC</a:t>
            </a:r>
          </a:p>
        </p:txBody>
      </p:sp>
      <p:sp>
        <p:nvSpPr>
          <p:cNvPr id="13" name="!!Audio Btn">
            <a:hlinkClick r:id="" action="ppaction://noaction"/>
            <a:extLst>
              <a:ext uri="{FF2B5EF4-FFF2-40B4-BE49-F238E27FC236}">
                <a16:creationId xmlns:a16="http://schemas.microsoft.com/office/drawing/2014/main" id="{F6AC41E9-1C48-417C-8DFB-D7DD39FB7B2F}"/>
              </a:ext>
            </a:extLst>
          </p:cNvPr>
          <p:cNvSpPr/>
          <p:nvPr userDrawn="1"/>
        </p:nvSpPr>
        <p:spPr>
          <a:xfrm>
            <a:off x="61164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AUDIO</a:t>
            </a:r>
          </a:p>
        </p:txBody>
      </p:sp>
      <p:sp>
        <p:nvSpPr>
          <p:cNvPr id="14" name="!!Video Btn">
            <a:hlinkClick r:id="" action="ppaction://noaction"/>
            <a:extLst>
              <a:ext uri="{FF2B5EF4-FFF2-40B4-BE49-F238E27FC236}">
                <a16:creationId xmlns:a16="http://schemas.microsoft.com/office/drawing/2014/main" id="{239B6286-68FD-48E4-8E5F-945C994A134E}"/>
              </a:ext>
            </a:extLst>
          </p:cNvPr>
          <p:cNvSpPr/>
          <p:nvPr userDrawn="1"/>
        </p:nvSpPr>
        <p:spPr>
          <a:xfrm>
            <a:off x="81552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VIDEO</a:t>
            </a:r>
          </a:p>
        </p:txBody>
      </p:sp>
      <p:sp>
        <p:nvSpPr>
          <p:cNvPr id="15" name="!!Interactive Btn">
            <a:hlinkClick r:id="" action="ppaction://noaction"/>
            <a:extLst>
              <a:ext uri="{FF2B5EF4-FFF2-40B4-BE49-F238E27FC236}">
                <a16:creationId xmlns:a16="http://schemas.microsoft.com/office/drawing/2014/main" id="{D2DA5D0D-17E9-42C1-9AD3-7E121272FCC0}"/>
              </a:ext>
            </a:extLst>
          </p:cNvPr>
          <p:cNvSpPr/>
          <p:nvPr userDrawn="1"/>
        </p:nvSpPr>
        <p:spPr>
          <a:xfrm>
            <a:off x="101940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INTERACTIVE</a:t>
            </a:r>
          </a:p>
        </p:txBody>
      </p:sp>
    </p:spTree>
    <p:extLst>
      <p:ext uri="{BB962C8B-B14F-4D97-AF65-F5344CB8AC3E}">
        <p14:creationId xmlns:p14="http://schemas.microsoft.com/office/powerpoint/2010/main" val="19741959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7607204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9141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8423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4035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7133762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9500403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6701719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6392760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2891918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383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5086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32395791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68985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4743223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20877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2162562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3743717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705333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7169582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6550337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5124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593624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222852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1795595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5075676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233025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1990304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36916609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487838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754054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787916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299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73777918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7716787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92464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055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0358463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2500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8920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4410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03822977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25745399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41408808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3380991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65914948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37183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38674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234324443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75755879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8034442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14606949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61670903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9877726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5669573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1178961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171038777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351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647340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81620763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51294345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4272245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26888513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1062779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2616822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19073023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04601609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66053233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0560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49814271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26875120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00556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21935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1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/>
            <p:custDataLst>
              <p:tags r:id="rId2"/>
            </p:custDataLst>
          </p:nvPr>
        </p:nvSpPr>
        <p:spPr>
          <a:xfrm>
            <a:off x="422401" y="1749631"/>
            <a:ext cx="54624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37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0"/>
            <p:custDataLst>
              <p:tags r:id="rId3"/>
            </p:custDataLst>
          </p:nvPr>
        </p:nvSpPr>
        <p:spPr>
          <a:xfrm>
            <a:off x="6307200" y="1749631"/>
            <a:ext cx="5462400" cy="39408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8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4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11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5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13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6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1860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5"/>
            <a:r>
              <a:rPr lang="en-US" noProof="0"/>
              <a:t>6</a:t>
            </a:r>
          </a:p>
          <a:p>
            <a:pPr lvl="6"/>
            <a:r>
              <a:rPr lang="en-US" noProof="0"/>
              <a:t>7</a:t>
            </a:r>
          </a:p>
          <a:p>
            <a:pPr lvl="7"/>
            <a:r>
              <a:rPr lang="en-US" noProof="0"/>
              <a:t>8</a:t>
            </a:r>
          </a:p>
          <a:p>
            <a:pPr lvl="8"/>
            <a:r>
              <a:rPr lang="en-US" noProof="0"/>
              <a:t>9</a:t>
            </a:r>
            <a:endParaRPr lang="en-GB" noProof="0"/>
          </a:p>
        </p:txBody>
      </p:sp>
      <p:sp>
        <p:nvSpPr>
          <p:cNvPr id="11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2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3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8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4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9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5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6101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tags" Target="../tags/tag76.xml"/><Relationship Id="rId21" Type="http://schemas.openxmlformats.org/officeDocument/2006/relationships/slideLayout" Target="../slideLayouts/slideLayout21.xml"/><Relationship Id="rId42" Type="http://schemas.openxmlformats.org/officeDocument/2006/relationships/tags" Target="../tags/tag1.xml"/><Relationship Id="rId47" Type="http://schemas.openxmlformats.org/officeDocument/2006/relationships/tags" Target="../tags/tag6.xml"/><Relationship Id="rId63" Type="http://schemas.openxmlformats.org/officeDocument/2006/relationships/tags" Target="../tags/tag22.xml"/><Relationship Id="rId68" Type="http://schemas.openxmlformats.org/officeDocument/2006/relationships/tags" Target="../tags/tag27.xml"/><Relationship Id="rId84" Type="http://schemas.openxmlformats.org/officeDocument/2006/relationships/tags" Target="../tags/tag43.xml"/><Relationship Id="rId89" Type="http://schemas.openxmlformats.org/officeDocument/2006/relationships/tags" Target="../tags/tag48.xml"/><Relationship Id="rId112" Type="http://schemas.openxmlformats.org/officeDocument/2006/relationships/tags" Target="../tags/tag71.xml"/><Relationship Id="rId16" Type="http://schemas.openxmlformats.org/officeDocument/2006/relationships/slideLayout" Target="../slideLayouts/slideLayout16.xml"/><Relationship Id="rId107" Type="http://schemas.openxmlformats.org/officeDocument/2006/relationships/tags" Target="../tags/tag6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tags" Target="../tags/tag12.xml"/><Relationship Id="rId58" Type="http://schemas.openxmlformats.org/officeDocument/2006/relationships/tags" Target="../tags/tag17.xml"/><Relationship Id="rId74" Type="http://schemas.openxmlformats.org/officeDocument/2006/relationships/tags" Target="../tags/tag33.xml"/><Relationship Id="rId79" Type="http://schemas.openxmlformats.org/officeDocument/2006/relationships/tags" Target="../tags/tag38.xml"/><Relationship Id="rId102" Type="http://schemas.openxmlformats.org/officeDocument/2006/relationships/tags" Target="../tags/tag61.xml"/><Relationship Id="rId123" Type="http://schemas.openxmlformats.org/officeDocument/2006/relationships/tags" Target="../tags/tag82.xml"/><Relationship Id="rId128" Type="http://schemas.openxmlformats.org/officeDocument/2006/relationships/tags" Target="../tags/tag87.xml"/><Relationship Id="rId5" Type="http://schemas.openxmlformats.org/officeDocument/2006/relationships/slideLayout" Target="../slideLayouts/slideLayout5.xml"/><Relationship Id="rId90" Type="http://schemas.openxmlformats.org/officeDocument/2006/relationships/tags" Target="../tags/tag49.xml"/><Relationship Id="rId95" Type="http://schemas.openxmlformats.org/officeDocument/2006/relationships/tags" Target="../tags/tag5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tags" Target="../tags/tag2.xml"/><Relationship Id="rId48" Type="http://schemas.openxmlformats.org/officeDocument/2006/relationships/tags" Target="../tags/tag7.xml"/><Relationship Id="rId64" Type="http://schemas.openxmlformats.org/officeDocument/2006/relationships/tags" Target="../tags/tag23.xml"/><Relationship Id="rId69" Type="http://schemas.openxmlformats.org/officeDocument/2006/relationships/tags" Target="../tags/tag28.xml"/><Relationship Id="rId113" Type="http://schemas.openxmlformats.org/officeDocument/2006/relationships/tags" Target="../tags/tag72.xml"/><Relationship Id="rId118" Type="http://schemas.openxmlformats.org/officeDocument/2006/relationships/tags" Target="../tags/tag77.xml"/><Relationship Id="rId80" Type="http://schemas.openxmlformats.org/officeDocument/2006/relationships/tags" Target="../tags/tag39.xml"/><Relationship Id="rId85" Type="http://schemas.openxmlformats.org/officeDocument/2006/relationships/tags" Target="../tags/tag44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tags" Target="../tags/tag18.xml"/><Relationship Id="rId103" Type="http://schemas.openxmlformats.org/officeDocument/2006/relationships/tags" Target="../tags/tag62.xml"/><Relationship Id="rId108" Type="http://schemas.openxmlformats.org/officeDocument/2006/relationships/tags" Target="../tags/tag67.xml"/><Relationship Id="rId124" Type="http://schemas.openxmlformats.org/officeDocument/2006/relationships/tags" Target="../tags/tag83.xml"/><Relationship Id="rId129" Type="http://schemas.openxmlformats.org/officeDocument/2006/relationships/tags" Target="../tags/tag88.xml"/><Relationship Id="rId54" Type="http://schemas.openxmlformats.org/officeDocument/2006/relationships/tags" Target="../tags/tag13.xml"/><Relationship Id="rId70" Type="http://schemas.openxmlformats.org/officeDocument/2006/relationships/tags" Target="../tags/tag29.xml"/><Relationship Id="rId75" Type="http://schemas.openxmlformats.org/officeDocument/2006/relationships/tags" Target="../tags/tag34.xml"/><Relationship Id="rId91" Type="http://schemas.openxmlformats.org/officeDocument/2006/relationships/tags" Target="../tags/tag50.xml"/><Relationship Id="rId96" Type="http://schemas.openxmlformats.org/officeDocument/2006/relationships/tags" Target="../tags/tag5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tags" Target="../tags/tag8.xml"/><Relationship Id="rId114" Type="http://schemas.openxmlformats.org/officeDocument/2006/relationships/tags" Target="../tags/tag73.xml"/><Relationship Id="rId119" Type="http://schemas.openxmlformats.org/officeDocument/2006/relationships/tags" Target="../tags/tag78.xml"/><Relationship Id="rId44" Type="http://schemas.openxmlformats.org/officeDocument/2006/relationships/tags" Target="../tags/tag3.xml"/><Relationship Id="rId60" Type="http://schemas.openxmlformats.org/officeDocument/2006/relationships/tags" Target="../tags/tag19.xml"/><Relationship Id="rId65" Type="http://schemas.openxmlformats.org/officeDocument/2006/relationships/tags" Target="../tags/tag24.xml"/><Relationship Id="rId81" Type="http://schemas.openxmlformats.org/officeDocument/2006/relationships/tags" Target="../tags/tag40.xml"/><Relationship Id="rId86" Type="http://schemas.openxmlformats.org/officeDocument/2006/relationships/tags" Target="../tags/tag45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tags" Target="../tags/tag68.xml"/><Relationship Id="rId34" Type="http://schemas.openxmlformats.org/officeDocument/2006/relationships/slideLayout" Target="../slideLayouts/slideLayout34.xml"/><Relationship Id="rId50" Type="http://schemas.openxmlformats.org/officeDocument/2006/relationships/tags" Target="../tags/tag9.xml"/><Relationship Id="rId55" Type="http://schemas.openxmlformats.org/officeDocument/2006/relationships/tags" Target="../tags/tag14.xml"/><Relationship Id="rId76" Type="http://schemas.openxmlformats.org/officeDocument/2006/relationships/tags" Target="../tags/tag35.xml"/><Relationship Id="rId97" Type="http://schemas.openxmlformats.org/officeDocument/2006/relationships/tags" Target="../tags/tag56.xml"/><Relationship Id="rId104" Type="http://schemas.openxmlformats.org/officeDocument/2006/relationships/tags" Target="../tags/tag63.xml"/><Relationship Id="rId120" Type="http://schemas.openxmlformats.org/officeDocument/2006/relationships/tags" Target="../tags/tag79.xml"/><Relationship Id="rId125" Type="http://schemas.openxmlformats.org/officeDocument/2006/relationships/tags" Target="../tags/tag84.xml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30.xml"/><Relationship Id="rId92" Type="http://schemas.openxmlformats.org/officeDocument/2006/relationships/tags" Target="../tags/tag5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tags" Target="../tags/tag4.xml"/><Relationship Id="rId66" Type="http://schemas.openxmlformats.org/officeDocument/2006/relationships/tags" Target="../tags/tag25.xml"/><Relationship Id="rId87" Type="http://schemas.openxmlformats.org/officeDocument/2006/relationships/tags" Target="../tags/tag46.xml"/><Relationship Id="rId110" Type="http://schemas.openxmlformats.org/officeDocument/2006/relationships/tags" Target="../tags/tag69.xml"/><Relationship Id="rId115" Type="http://schemas.openxmlformats.org/officeDocument/2006/relationships/tags" Target="../tags/tag74.xml"/><Relationship Id="rId61" Type="http://schemas.openxmlformats.org/officeDocument/2006/relationships/tags" Target="../tags/tag20.xml"/><Relationship Id="rId82" Type="http://schemas.openxmlformats.org/officeDocument/2006/relationships/tags" Target="../tags/tag4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tags" Target="../tags/tag15.xml"/><Relationship Id="rId77" Type="http://schemas.openxmlformats.org/officeDocument/2006/relationships/tags" Target="../tags/tag36.xml"/><Relationship Id="rId100" Type="http://schemas.openxmlformats.org/officeDocument/2006/relationships/tags" Target="../tags/tag59.xml"/><Relationship Id="rId105" Type="http://schemas.openxmlformats.org/officeDocument/2006/relationships/tags" Target="../tags/tag64.xml"/><Relationship Id="rId126" Type="http://schemas.openxmlformats.org/officeDocument/2006/relationships/tags" Target="../tags/tag85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10.xml"/><Relationship Id="rId72" Type="http://schemas.openxmlformats.org/officeDocument/2006/relationships/tags" Target="../tags/tag31.xml"/><Relationship Id="rId93" Type="http://schemas.openxmlformats.org/officeDocument/2006/relationships/tags" Target="../tags/tag52.xml"/><Relationship Id="rId98" Type="http://schemas.openxmlformats.org/officeDocument/2006/relationships/tags" Target="../tags/tag57.xml"/><Relationship Id="rId121" Type="http://schemas.openxmlformats.org/officeDocument/2006/relationships/tags" Target="../tags/tag80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tags" Target="../tags/tag5.xml"/><Relationship Id="rId67" Type="http://schemas.openxmlformats.org/officeDocument/2006/relationships/tags" Target="../tags/tag26.xml"/><Relationship Id="rId116" Type="http://schemas.openxmlformats.org/officeDocument/2006/relationships/tags" Target="../tags/tag75.xml"/><Relationship Id="rId20" Type="http://schemas.openxmlformats.org/officeDocument/2006/relationships/slideLayout" Target="../slideLayouts/slideLayout20.xml"/><Relationship Id="rId41" Type="http://schemas.openxmlformats.org/officeDocument/2006/relationships/theme" Target="../theme/theme1.xml"/><Relationship Id="rId62" Type="http://schemas.openxmlformats.org/officeDocument/2006/relationships/tags" Target="../tags/tag21.xml"/><Relationship Id="rId83" Type="http://schemas.openxmlformats.org/officeDocument/2006/relationships/tags" Target="../tags/tag42.xml"/><Relationship Id="rId88" Type="http://schemas.openxmlformats.org/officeDocument/2006/relationships/tags" Target="../tags/tag47.xml"/><Relationship Id="rId111" Type="http://schemas.openxmlformats.org/officeDocument/2006/relationships/tags" Target="../tags/tag70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tags" Target="../tags/tag16.xml"/><Relationship Id="rId106" Type="http://schemas.openxmlformats.org/officeDocument/2006/relationships/tags" Target="../tags/tag65.xml"/><Relationship Id="rId127" Type="http://schemas.openxmlformats.org/officeDocument/2006/relationships/tags" Target="../tags/tag86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tags" Target="../tags/tag11.xml"/><Relationship Id="rId73" Type="http://schemas.openxmlformats.org/officeDocument/2006/relationships/tags" Target="../tags/tag32.xml"/><Relationship Id="rId78" Type="http://schemas.openxmlformats.org/officeDocument/2006/relationships/tags" Target="../tags/tag37.xml"/><Relationship Id="rId94" Type="http://schemas.openxmlformats.org/officeDocument/2006/relationships/tags" Target="../tags/tag53.xml"/><Relationship Id="rId99" Type="http://schemas.openxmlformats.org/officeDocument/2006/relationships/tags" Target="../tags/tag58.xml"/><Relationship Id="rId101" Type="http://schemas.openxmlformats.org/officeDocument/2006/relationships/tags" Target="../tags/tag60.xml"/><Relationship Id="rId122" Type="http://schemas.openxmlformats.org/officeDocument/2006/relationships/tags" Target="../tags/tag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66.xml"/><Relationship Id="rId117" Type="http://schemas.openxmlformats.org/officeDocument/2006/relationships/tags" Target="../tags/tag173.xml"/><Relationship Id="rId21" Type="http://schemas.openxmlformats.org/officeDocument/2006/relationships/slideLayout" Target="../slideLayouts/slideLayout61.xml"/><Relationship Id="rId42" Type="http://schemas.openxmlformats.org/officeDocument/2006/relationships/tags" Target="../tags/tag98.xml"/><Relationship Id="rId47" Type="http://schemas.openxmlformats.org/officeDocument/2006/relationships/tags" Target="../tags/tag103.xml"/><Relationship Id="rId63" Type="http://schemas.openxmlformats.org/officeDocument/2006/relationships/tags" Target="../tags/tag119.xml"/><Relationship Id="rId68" Type="http://schemas.openxmlformats.org/officeDocument/2006/relationships/tags" Target="../tags/tag124.xml"/><Relationship Id="rId84" Type="http://schemas.openxmlformats.org/officeDocument/2006/relationships/tags" Target="../tags/tag140.xml"/><Relationship Id="rId89" Type="http://schemas.openxmlformats.org/officeDocument/2006/relationships/tags" Target="../tags/tag145.xml"/><Relationship Id="rId112" Type="http://schemas.openxmlformats.org/officeDocument/2006/relationships/tags" Target="../tags/tag168.xml"/><Relationship Id="rId16" Type="http://schemas.openxmlformats.org/officeDocument/2006/relationships/slideLayout" Target="../slideLayouts/slideLayout56.xml"/><Relationship Id="rId107" Type="http://schemas.openxmlformats.org/officeDocument/2006/relationships/tags" Target="../tags/tag163.xml"/><Relationship Id="rId11" Type="http://schemas.openxmlformats.org/officeDocument/2006/relationships/slideLayout" Target="../slideLayouts/slideLayout51.xml"/><Relationship Id="rId32" Type="http://schemas.openxmlformats.org/officeDocument/2006/relationships/slideLayout" Target="../slideLayouts/slideLayout72.xml"/><Relationship Id="rId37" Type="http://schemas.openxmlformats.org/officeDocument/2006/relationships/theme" Target="../theme/theme2.xml"/><Relationship Id="rId53" Type="http://schemas.openxmlformats.org/officeDocument/2006/relationships/tags" Target="../tags/tag109.xml"/><Relationship Id="rId58" Type="http://schemas.openxmlformats.org/officeDocument/2006/relationships/tags" Target="../tags/tag114.xml"/><Relationship Id="rId74" Type="http://schemas.openxmlformats.org/officeDocument/2006/relationships/tags" Target="../tags/tag130.xml"/><Relationship Id="rId79" Type="http://schemas.openxmlformats.org/officeDocument/2006/relationships/tags" Target="../tags/tag135.xml"/><Relationship Id="rId102" Type="http://schemas.openxmlformats.org/officeDocument/2006/relationships/tags" Target="../tags/tag158.xml"/><Relationship Id="rId123" Type="http://schemas.openxmlformats.org/officeDocument/2006/relationships/tags" Target="../tags/tag179.xml"/><Relationship Id="rId5" Type="http://schemas.openxmlformats.org/officeDocument/2006/relationships/slideLayout" Target="../slideLayouts/slideLayout45.xml"/><Relationship Id="rId90" Type="http://schemas.openxmlformats.org/officeDocument/2006/relationships/tags" Target="../tags/tag146.xml"/><Relationship Id="rId95" Type="http://schemas.openxmlformats.org/officeDocument/2006/relationships/tags" Target="../tags/tag151.xml"/><Relationship Id="rId22" Type="http://schemas.openxmlformats.org/officeDocument/2006/relationships/slideLayout" Target="../slideLayouts/slideLayout62.xml"/><Relationship Id="rId27" Type="http://schemas.openxmlformats.org/officeDocument/2006/relationships/slideLayout" Target="../slideLayouts/slideLayout67.xml"/><Relationship Id="rId43" Type="http://schemas.openxmlformats.org/officeDocument/2006/relationships/tags" Target="../tags/tag99.xml"/><Relationship Id="rId48" Type="http://schemas.openxmlformats.org/officeDocument/2006/relationships/tags" Target="../tags/tag104.xml"/><Relationship Id="rId64" Type="http://schemas.openxmlformats.org/officeDocument/2006/relationships/tags" Target="../tags/tag120.xml"/><Relationship Id="rId69" Type="http://schemas.openxmlformats.org/officeDocument/2006/relationships/tags" Target="../tags/tag125.xml"/><Relationship Id="rId113" Type="http://schemas.openxmlformats.org/officeDocument/2006/relationships/tags" Target="../tags/tag169.xml"/><Relationship Id="rId118" Type="http://schemas.openxmlformats.org/officeDocument/2006/relationships/tags" Target="../tags/tag174.xml"/><Relationship Id="rId80" Type="http://schemas.openxmlformats.org/officeDocument/2006/relationships/tags" Target="../tags/tag136.xml"/><Relationship Id="rId85" Type="http://schemas.openxmlformats.org/officeDocument/2006/relationships/tags" Target="../tags/tag141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33" Type="http://schemas.openxmlformats.org/officeDocument/2006/relationships/slideLayout" Target="../slideLayouts/slideLayout73.xml"/><Relationship Id="rId38" Type="http://schemas.openxmlformats.org/officeDocument/2006/relationships/tags" Target="../tags/tag94.xml"/><Relationship Id="rId59" Type="http://schemas.openxmlformats.org/officeDocument/2006/relationships/tags" Target="../tags/tag115.xml"/><Relationship Id="rId103" Type="http://schemas.openxmlformats.org/officeDocument/2006/relationships/tags" Target="../tags/tag159.xml"/><Relationship Id="rId108" Type="http://schemas.openxmlformats.org/officeDocument/2006/relationships/tags" Target="../tags/tag164.xml"/><Relationship Id="rId124" Type="http://schemas.openxmlformats.org/officeDocument/2006/relationships/tags" Target="../tags/tag180.xml"/><Relationship Id="rId54" Type="http://schemas.openxmlformats.org/officeDocument/2006/relationships/tags" Target="../tags/tag110.xml"/><Relationship Id="rId70" Type="http://schemas.openxmlformats.org/officeDocument/2006/relationships/tags" Target="../tags/tag126.xml"/><Relationship Id="rId75" Type="http://schemas.openxmlformats.org/officeDocument/2006/relationships/tags" Target="../tags/tag131.xml"/><Relationship Id="rId91" Type="http://schemas.openxmlformats.org/officeDocument/2006/relationships/tags" Target="../tags/tag147.xml"/><Relationship Id="rId96" Type="http://schemas.openxmlformats.org/officeDocument/2006/relationships/tags" Target="../tags/tag15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63.xml"/><Relationship Id="rId28" Type="http://schemas.openxmlformats.org/officeDocument/2006/relationships/slideLayout" Target="../slideLayouts/slideLayout68.xml"/><Relationship Id="rId49" Type="http://schemas.openxmlformats.org/officeDocument/2006/relationships/tags" Target="../tags/tag105.xml"/><Relationship Id="rId114" Type="http://schemas.openxmlformats.org/officeDocument/2006/relationships/tags" Target="../tags/tag170.xml"/><Relationship Id="rId119" Type="http://schemas.openxmlformats.org/officeDocument/2006/relationships/tags" Target="../tags/tag175.xml"/><Relationship Id="rId44" Type="http://schemas.openxmlformats.org/officeDocument/2006/relationships/tags" Target="../tags/tag100.xml"/><Relationship Id="rId60" Type="http://schemas.openxmlformats.org/officeDocument/2006/relationships/tags" Target="../tags/tag116.xml"/><Relationship Id="rId65" Type="http://schemas.openxmlformats.org/officeDocument/2006/relationships/tags" Target="../tags/tag121.xml"/><Relationship Id="rId81" Type="http://schemas.openxmlformats.org/officeDocument/2006/relationships/tags" Target="../tags/tag137.xml"/><Relationship Id="rId86" Type="http://schemas.openxmlformats.org/officeDocument/2006/relationships/tags" Target="../tags/tag142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9" Type="http://schemas.openxmlformats.org/officeDocument/2006/relationships/tags" Target="../tags/tag95.xml"/><Relationship Id="rId109" Type="http://schemas.openxmlformats.org/officeDocument/2006/relationships/tags" Target="../tags/tag165.xml"/><Relationship Id="rId34" Type="http://schemas.openxmlformats.org/officeDocument/2006/relationships/slideLayout" Target="../slideLayouts/slideLayout74.xml"/><Relationship Id="rId50" Type="http://schemas.openxmlformats.org/officeDocument/2006/relationships/tags" Target="../tags/tag106.xml"/><Relationship Id="rId55" Type="http://schemas.openxmlformats.org/officeDocument/2006/relationships/tags" Target="../tags/tag111.xml"/><Relationship Id="rId76" Type="http://schemas.openxmlformats.org/officeDocument/2006/relationships/tags" Target="../tags/tag132.xml"/><Relationship Id="rId97" Type="http://schemas.openxmlformats.org/officeDocument/2006/relationships/tags" Target="../tags/tag153.xml"/><Relationship Id="rId104" Type="http://schemas.openxmlformats.org/officeDocument/2006/relationships/tags" Target="../tags/tag160.xml"/><Relationship Id="rId120" Type="http://schemas.openxmlformats.org/officeDocument/2006/relationships/tags" Target="../tags/tag176.xml"/><Relationship Id="rId125" Type="http://schemas.openxmlformats.org/officeDocument/2006/relationships/tags" Target="../tags/tag181.xml"/><Relationship Id="rId7" Type="http://schemas.openxmlformats.org/officeDocument/2006/relationships/slideLayout" Target="../slideLayouts/slideLayout47.xml"/><Relationship Id="rId71" Type="http://schemas.openxmlformats.org/officeDocument/2006/relationships/tags" Target="../tags/tag127.xml"/><Relationship Id="rId92" Type="http://schemas.openxmlformats.org/officeDocument/2006/relationships/tags" Target="../tags/tag148.xml"/><Relationship Id="rId2" Type="http://schemas.openxmlformats.org/officeDocument/2006/relationships/slideLayout" Target="../slideLayouts/slideLayout42.xml"/><Relationship Id="rId29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64.xml"/><Relationship Id="rId40" Type="http://schemas.openxmlformats.org/officeDocument/2006/relationships/tags" Target="../tags/tag96.xml"/><Relationship Id="rId45" Type="http://schemas.openxmlformats.org/officeDocument/2006/relationships/tags" Target="../tags/tag101.xml"/><Relationship Id="rId66" Type="http://schemas.openxmlformats.org/officeDocument/2006/relationships/tags" Target="../tags/tag122.xml"/><Relationship Id="rId87" Type="http://schemas.openxmlformats.org/officeDocument/2006/relationships/tags" Target="../tags/tag143.xml"/><Relationship Id="rId110" Type="http://schemas.openxmlformats.org/officeDocument/2006/relationships/tags" Target="../tags/tag166.xml"/><Relationship Id="rId115" Type="http://schemas.openxmlformats.org/officeDocument/2006/relationships/tags" Target="../tags/tag171.xml"/><Relationship Id="rId61" Type="http://schemas.openxmlformats.org/officeDocument/2006/relationships/tags" Target="../tags/tag117.xml"/><Relationship Id="rId82" Type="http://schemas.openxmlformats.org/officeDocument/2006/relationships/tags" Target="../tags/tag138.xml"/><Relationship Id="rId1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54.xml"/><Relationship Id="rId30" Type="http://schemas.openxmlformats.org/officeDocument/2006/relationships/slideLayout" Target="../slideLayouts/slideLayout70.xml"/><Relationship Id="rId35" Type="http://schemas.openxmlformats.org/officeDocument/2006/relationships/slideLayout" Target="../slideLayouts/slideLayout75.xml"/><Relationship Id="rId56" Type="http://schemas.openxmlformats.org/officeDocument/2006/relationships/tags" Target="../tags/tag112.xml"/><Relationship Id="rId77" Type="http://schemas.openxmlformats.org/officeDocument/2006/relationships/tags" Target="../tags/tag133.xml"/><Relationship Id="rId100" Type="http://schemas.openxmlformats.org/officeDocument/2006/relationships/tags" Target="../tags/tag156.xml"/><Relationship Id="rId105" Type="http://schemas.openxmlformats.org/officeDocument/2006/relationships/tags" Target="../tags/tag161.xml"/><Relationship Id="rId8" Type="http://schemas.openxmlformats.org/officeDocument/2006/relationships/slideLayout" Target="../slideLayouts/slideLayout48.xml"/><Relationship Id="rId51" Type="http://schemas.openxmlformats.org/officeDocument/2006/relationships/tags" Target="../tags/tag107.xml"/><Relationship Id="rId72" Type="http://schemas.openxmlformats.org/officeDocument/2006/relationships/tags" Target="../tags/tag128.xml"/><Relationship Id="rId93" Type="http://schemas.openxmlformats.org/officeDocument/2006/relationships/tags" Target="../tags/tag149.xml"/><Relationship Id="rId98" Type="http://schemas.openxmlformats.org/officeDocument/2006/relationships/tags" Target="../tags/tag154.xml"/><Relationship Id="rId121" Type="http://schemas.openxmlformats.org/officeDocument/2006/relationships/tags" Target="../tags/tag177.xml"/><Relationship Id="rId3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65.xml"/><Relationship Id="rId46" Type="http://schemas.openxmlformats.org/officeDocument/2006/relationships/tags" Target="../tags/tag102.xml"/><Relationship Id="rId67" Type="http://schemas.openxmlformats.org/officeDocument/2006/relationships/tags" Target="../tags/tag123.xml"/><Relationship Id="rId116" Type="http://schemas.openxmlformats.org/officeDocument/2006/relationships/tags" Target="../tags/tag172.xml"/><Relationship Id="rId20" Type="http://schemas.openxmlformats.org/officeDocument/2006/relationships/slideLayout" Target="../slideLayouts/slideLayout60.xml"/><Relationship Id="rId41" Type="http://schemas.openxmlformats.org/officeDocument/2006/relationships/tags" Target="../tags/tag97.xml"/><Relationship Id="rId62" Type="http://schemas.openxmlformats.org/officeDocument/2006/relationships/tags" Target="../tags/tag118.xml"/><Relationship Id="rId83" Type="http://schemas.openxmlformats.org/officeDocument/2006/relationships/tags" Target="../tags/tag139.xml"/><Relationship Id="rId88" Type="http://schemas.openxmlformats.org/officeDocument/2006/relationships/tags" Target="../tags/tag144.xml"/><Relationship Id="rId111" Type="http://schemas.openxmlformats.org/officeDocument/2006/relationships/tags" Target="../tags/tag167.xml"/><Relationship Id="rId15" Type="http://schemas.openxmlformats.org/officeDocument/2006/relationships/slideLayout" Target="../slideLayouts/slideLayout55.xml"/><Relationship Id="rId36" Type="http://schemas.openxmlformats.org/officeDocument/2006/relationships/slideLayout" Target="../slideLayouts/slideLayout76.xml"/><Relationship Id="rId57" Type="http://schemas.openxmlformats.org/officeDocument/2006/relationships/tags" Target="../tags/tag113.xml"/><Relationship Id="rId106" Type="http://schemas.openxmlformats.org/officeDocument/2006/relationships/tags" Target="../tags/tag162.xml"/><Relationship Id="rId10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71.xml"/><Relationship Id="rId52" Type="http://schemas.openxmlformats.org/officeDocument/2006/relationships/tags" Target="../tags/tag108.xml"/><Relationship Id="rId73" Type="http://schemas.openxmlformats.org/officeDocument/2006/relationships/tags" Target="../tags/tag129.xml"/><Relationship Id="rId78" Type="http://schemas.openxmlformats.org/officeDocument/2006/relationships/tags" Target="../tags/tag134.xml"/><Relationship Id="rId94" Type="http://schemas.openxmlformats.org/officeDocument/2006/relationships/tags" Target="../tags/tag150.xml"/><Relationship Id="rId99" Type="http://schemas.openxmlformats.org/officeDocument/2006/relationships/tags" Target="../tags/tag155.xml"/><Relationship Id="rId101" Type="http://schemas.openxmlformats.org/officeDocument/2006/relationships/tags" Target="../tags/tag157.xml"/><Relationship Id="rId122" Type="http://schemas.openxmlformats.org/officeDocument/2006/relationships/tags" Target="../tags/tag178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2.xml"/><Relationship Id="rId117" Type="http://schemas.openxmlformats.org/officeDocument/2006/relationships/tags" Target="../tags/tag259.xml"/><Relationship Id="rId21" Type="http://schemas.openxmlformats.org/officeDocument/2006/relationships/slideLayout" Target="../slideLayouts/slideLayout97.xml"/><Relationship Id="rId42" Type="http://schemas.openxmlformats.org/officeDocument/2006/relationships/tags" Target="../tags/tag184.xml"/><Relationship Id="rId47" Type="http://schemas.openxmlformats.org/officeDocument/2006/relationships/tags" Target="../tags/tag189.xml"/><Relationship Id="rId63" Type="http://schemas.openxmlformats.org/officeDocument/2006/relationships/tags" Target="../tags/tag205.xml"/><Relationship Id="rId68" Type="http://schemas.openxmlformats.org/officeDocument/2006/relationships/tags" Target="../tags/tag210.xml"/><Relationship Id="rId84" Type="http://schemas.openxmlformats.org/officeDocument/2006/relationships/tags" Target="../tags/tag226.xml"/><Relationship Id="rId89" Type="http://schemas.openxmlformats.org/officeDocument/2006/relationships/tags" Target="../tags/tag231.xml"/><Relationship Id="rId112" Type="http://schemas.openxmlformats.org/officeDocument/2006/relationships/tags" Target="../tags/tag254.xml"/><Relationship Id="rId16" Type="http://schemas.openxmlformats.org/officeDocument/2006/relationships/slideLayout" Target="../slideLayouts/slideLayout92.xml"/><Relationship Id="rId107" Type="http://schemas.openxmlformats.org/officeDocument/2006/relationships/tags" Target="../tags/tag249.xml"/><Relationship Id="rId11" Type="http://schemas.openxmlformats.org/officeDocument/2006/relationships/slideLayout" Target="../slideLayouts/slideLayout87.xml"/><Relationship Id="rId32" Type="http://schemas.openxmlformats.org/officeDocument/2006/relationships/slideLayout" Target="../slideLayouts/slideLayout108.xml"/><Relationship Id="rId37" Type="http://schemas.openxmlformats.org/officeDocument/2006/relationships/slideLayout" Target="../slideLayouts/slideLayout113.xml"/><Relationship Id="rId53" Type="http://schemas.openxmlformats.org/officeDocument/2006/relationships/tags" Target="../tags/tag195.xml"/><Relationship Id="rId58" Type="http://schemas.openxmlformats.org/officeDocument/2006/relationships/tags" Target="../tags/tag200.xml"/><Relationship Id="rId74" Type="http://schemas.openxmlformats.org/officeDocument/2006/relationships/tags" Target="../tags/tag216.xml"/><Relationship Id="rId79" Type="http://schemas.openxmlformats.org/officeDocument/2006/relationships/tags" Target="../tags/tag221.xml"/><Relationship Id="rId102" Type="http://schemas.openxmlformats.org/officeDocument/2006/relationships/tags" Target="../tags/tag244.xml"/><Relationship Id="rId123" Type="http://schemas.openxmlformats.org/officeDocument/2006/relationships/tags" Target="../tags/tag265.xml"/><Relationship Id="rId5" Type="http://schemas.openxmlformats.org/officeDocument/2006/relationships/slideLayout" Target="../slideLayouts/slideLayout81.xml"/><Relationship Id="rId90" Type="http://schemas.openxmlformats.org/officeDocument/2006/relationships/tags" Target="../tags/tag232.xml"/><Relationship Id="rId95" Type="http://schemas.openxmlformats.org/officeDocument/2006/relationships/tags" Target="../tags/tag237.xml"/><Relationship Id="rId22" Type="http://schemas.openxmlformats.org/officeDocument/2006/relationships/slideLayout" Target="../slideLayouts/slideLayout98.xml"/><Relationship Id="rId27" Type="http://schemas.openxmlformats.org/officeDocument/2006/relationships/slideLayout" Target="../slideLayouts/slideLayout103.xml"/><Relationship Id="rId43" Type="http://schemas.openxmlformats.org/officeDocument/2006/relationships/tags" Target="../tags/tag185.xml"/><Relationship Id="rId48" Type="http://schemas.openxmlformats.org/officeDocument/2006/relationships/tags" Target="../tags/tag190.xml"/><Relationship Id="rId64" Type="http://schemas.openxmlformats.org/officeDocument/2006/relationships/tags" Target="../tags/tag206.xml"/><Relationship Id="rId69" Type="http://schemas.openxmlformats.org/officeDocument/2006/relationships/tags" Target="../tags/tag211.xml"/><Relationship Id="rId113" Type="http://schemas.openxmlformats.org/officeDocument/2006/relationships/tags" Target="../tags/tag255.xml"/><Relationship Id="rId118" Type="http://schemas.openxmlformats.org/officeDocument/2006/relationships/tags" Target="../tags/tag260.xml"/><Relationship Id="rId80" Type="http://schemas.openxmlformats.org/officeDocument/2006/relationships/tags" Target="../tags/tag222.xml"/><Relationship Id="rId85" Type="http://schemas.openxmlformats.org/officeDocument/2006/relationships/tags" Target="../tags/tag227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33" Type="http://schemas.openxmlformats.org/officeDocument/2006/relationships/slideLayout" Target="../slideLayouts/slideLayout109.xml"/><Relationship Id="rId38" Type="http://schemas.openxmlformats.org/officeDocument/2006/relationships/slideLayout" Target="../slideLayouts/slideLayout114.xml"/><Relationship Id="rId59" Type="http://schemas.openxmlformats.org/officeDocument/2006/relationships/tags" Target="../tags/tag201.xml"/><Relationship Id="rId103" Type="http://schemas.openxmlformats.org/officeDocument/2006/relationships/tags" Target="../tags/tag245.xml"/><Relationship Id="rId108" Type="http://schemas.openxmlformats.org/officeDocument/2006/relationships/tags" Target="../tags/tag250.xml"/><Relationship Id="rId124" Type="http://schemas.openxmlformats.org/officeDocument/2006/relationships/tags" Target="../tags/tag266.xml"/><Relationship Id="rId54" Type="http://schemas.openxmlformats.org/officeDocument/2006/relationships/tags" Target="../tags/tag196.xml"/><Relationship Id="rId70" Type="http://schemas.openxmlformats.org/officeDocument/2006/relationships/tags" Target="../tags/tag212.xml"/><Relationship Id="rId75" Type="http://schemas.openxmlformats.org/officeDocument/2006/relationships/tags" Target="../tags/tag217.xml"/><Relationship Id="rId91" Type="http://schemas.openxmlformats.org/officeDocument/2006/relationships/tags" Target="../tags/tag233.xml"/><Relationship Id="rId96" Type="http://schemas.openxmlformats.org/officeDocument/2006/relationships/tags" Target="../tags/tag23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23" Type="http://schemas.openxmlformats.org/officeDocument/2006/relationships/slideLayout" Target="../slideLayouts/slideLayout99.xml"/><Relationship Id="rId28" Type="http://schemas.openxmlformats.org/officeDocument/2006/relationships/slideLayout" Target="../slideLayouts/slideLayout104.xml"/><Relationship Id="rId49" Type="http://schemas.openxmlformats.org/officeDocument/2006/relationships/tags" Target="../tags/tag191.xml"/><Relationship Id="rId114" Type="http://schemas.openxmlformats.org/officeDocument/2006/relationships/tags" Target="../tags/tag256.xml"/><Relationship Id="rId119" Type="http://schemas.openxmlformats.org/officeDocument/2006/relationships/tags" Target="../tags/tag261.xml"/><Relationship Id="rId44" Type="http://schemas.openxmlformats.org/officeDocument/2006/relationships/tags" Target="../tags/tag186.xml"/><Relationship Id="rId60" Type="http://schemas.openxmlformats.org/officeDocument/2006/relationships/tags" Target="../tags/tag202.xml"/><Relationship Id="rId65" Type="http://schemas.openxmlformats.org/officeDocument/2006/relationships/tags" Target="../tags/tag207.xml"/><Relationship Id="rId81" Type="http://schemas.openxmlformats.org/officeDocument/2006/relationships/tags" Target="../tags/tag223.xml"/><Relationship Id="rId86" Type="http://schemas.openxmlformats.org/officeDocument/2006/relationships/tags" Target="../tags/tag228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9" Type="http://schemas.openxmlformats.org/officeDocument/2006/relationships/theme" Target="../theme/theme3.xml"/><Relationship Id="rId109" Type="http://schemas.openxmlformats.org/officeDocument/2006/relationships/tags" Target="../tags/tag251.xml"/><Relationship Id="rId34" Type="http://schemas.openxmlformats.org/officeDocument/2006/relationships/slideLayout" Target="../slideLayouts/slideLayout110.xml"/><Relationship Id="rId50" Type="http://schemas.openxmlformats.org/officeDocument/2006/relationships/tags" Target="../tags/tag192.xml"/><Relationship Id="rId55" Type="http://schemas.openxmlformats.org/officeDocument/2006/relationships/tags" Target="../tags/tag197.xml"/><Relationship Id="rId76" Type="http://schemas.openxmlformats.org/officeDocument/2006/relationships/tags" Target="../tags/tag218.xml"/><Relationship Id="rId97" Type="http://schemas.openxmlformats.org/officeDocument/2006/relationships/tags" Target="../tags/tag239.xml"/><Relationship Id="rId104" Type="http://schemas.openxmlformats.org/officeDocument/2006/relationships/tags" Target="../tags/tag246.xml"/><Relationship Id="rId120" Type="http://schemas.openxmlformats.org/officeDocument/2006/relationships/tags" Target="../tags/tag262.xml"/><Relationship Id="rId125" Type="http://schemas.openxmlformats.org/officeDocument/2006/relationships/tags" Target="../tags/tag267.xml"/><Relationship Id="rId7" Type="http://schemas.openxmlformats.org/officeDocument/2006/relationships/slideLayout" Target="../slideLayouts/slideLayout83.xml"/><Relationship Id="rId71" Type="http://schemas.openxmlformats.org/officeDocument/2006/relationships/tags" Target="../tags/tag213.xml"/><Relationship Id="rId92" Type="http://schemas.openxmlformats.org/officeDocument/2006/relationships/tags" Target="../tags/tag234.xml"/><Relationship Id="rId2" Type="http://schemas.openxmlformats.org/officeDocument/2006/relationships/slideLayout" Target="../slideLayouts/slideLayout78.xml"/><Relationship Id="rId29" Type="http://schemas.openxmlformats.org/officeDocument/2006/relationships/slideLayout" Target="../slideLayouts/slideLayout105.xml"/><Relationship Id="rId24" Type="http://schemas.openxmlformats.org/officeDocument/2006/relationships/slideLayout" Target="../slideLayouts/slideLayout100.xml"/><Relationship Id="rId40" Type="http://schemas.openxmlformats.org/officeDocument/2006/relationships/tags" Target="../tags/tag182.xml"/><Relationship Id="rId45" Type="http://schemas.openxmlformats.org/officeDocument/2006/relationships/tags" Target="../tags/tag187.xml"/><Relationship Id="rId66" Type="http://schemas.openxmlformats.org/officeDocument/2006/relationships/tags" Target="../tags/tag208.xml"/><Relationship Id="rId87" Type="http://schemas.openxmlformats.org/officeDocument/2006/relationships/tags" Target="../tags/tag229.xml"/><Relationship Id="rId110" Type="http://schemas.openxmlformats.org/officeDocument/2006/relationships/tags" Target="../tags/tag252.xml"/><Relationship Id="rId115" Type="http://schemas.openxmlformats.org/officeDocument/2006/relationships/tags" Target="../tags/tag257.xml"/><Relationship Id="rId61" Type="http://schemas.openxmlformats.org/officeDocument/2006/relationships/tags" Target="../tags/tag203.xml"/><Relationship Id="rId82" Type="http://schemas.openxmlformats.org/officeDocument/2006/relationships/tags" Target="../tags/tag224.xml"/><Relationship Id="rId1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90.xml"/><Relationship Id="rId30" Type="http://schemas.openxmlformats.org/officeDocument/2006/relationships/slideLayout" Target="../slideLayouts/slideLayout106.xml"/><Relationship Id="rId35" Type="http://schemas.openxmlformats.org/officeDocument/2006/relationships/slideLayout" Target="../slideLayouts/slideLayout111.xml"/><Relationship Id="rId56" Type="http://schemas.openxmlformats.org/officeDocument/2006/relationships/tags" Target="../tags/tag198.xml"/><Relationship Id="rId77" Type="http://schemas.openxmlformats.org/officeDocument/2006/relationships/tags" Target="../tags/tag219.xml"/><Relationship Id="rId100" Type="http://schemas.openxmlformats.org/officeDocument/2006/relationships/tags" Target="../tags/tag242.xml"/><Relationship Id="rId105" Type="http://schemas.openxmlformats.org/officeDocument/2006/relationships/tags" Target="../tags/tag247.xml"/><Relationship Id="rId126" Type="http://schemas.openxmlformats.org/officeDocument/2006/relationships/tags" Target="../tags/tag268.xml"/><Relationship Id="rId8" Type="http://schemas.openxmlformats.org/officeDocument/2006/relationships/slideLayout" Target="../slideLayouts/slideLayout84.xml"/><Relationship Id="rId51" Type="http://schemas.openxmlformats.org/officeDocument/2006/relationships/tags" Target="../tags/tag193.xml"/><Relationship Id="rId72" Type="http://schemas.openxmlformats.org/officeDocument/2006/relationships/tags" Target="../tags/tag214.xml"/><Relationship Id="rId93" Type="http://schemas.openxmlformats.org/officeDocument/2006/relationships/tags" Target="../tags/tag235.xml"/><Relationship Id="rId98" Type="http://schemas.openxmlformats.org/officeDocument/2006/relationships/tags" Target="../tags/tag240.xml"/><Relationship Id="rId121" Type="http://schemas.openxmlformats.org/officeDocument/2006/relationships/tags" Target="../tags/tag263.xml"/><Relationship Id="rId3" Type="http://schemas.openxmlformats.org/officeDocument/2006/relationships/slideLayout" Target="../slideLayouts/slideLayout79.xml"/><Relationship Id="rId25" Type="http://schemas.openxmlformats.org/officeDocument/2006/relationships/slideLayout" Target="../slideLayouts/slideLayout101.xml"/><Relationship Id="rId46" Type="http://schemas.openxmlformats.org/officeDocument/2006/relationships/tags" Target="../tags/tag188.xml"/><Relationship Id="rId67" Type="http://schemas.openxmlformats.org/officeDocument/2006/relationships/tags" Target="../tags/tag209.xml"/><Relationship Id="rId116" Type="http://schemas.openxmlformats.org/officeDocument/2006/relationships/tags" Target="../tags/tag258.xml"/><Relationship Id="rId20" Type="http://schemas.openxmlformats.org/officeDocument/2006/relationships/slideLayout" Target="../slideLayouts/slideLayout96.xml"/><Relationship Id="rId41" Type="http://schemas.openxmlformats.org/officeDocument/2006/relationships/tags" Target="../tags/tag183.xml"/><Relationship Id="rId62" Type="http://schemas.openxmlformats.org/officeDocument/2006/relationships/tags" Target="../tags/tag204.xml"/><Relationship Id="rId83" Type="http://schemas.openxmlformats.org/officeDocument/2006/relationships/tags" Target="../tags/tag225.xml"/><Relationship Id="rId88" Type="http://schemas.openxmlformats.org/officeDocument/2006/relationships/tags" Target="../tags/tag230.xml"/><Relationship Id="rId111" Type="http://schemas.openxmlformats.org/officeDocument/2006/relationships/tags" Target="../tags/tag253.xml"/><Relationship Id="rId15" Type="http://schemas.openxmlformats.org/officeDocument/2006/relationships/slideLayout" Target="../slideLayouts/slideLayout91.xml"/><Relationship Id="rId36" Type="http://schemas.openxmlformats.org/officeDocument/2006/relationships/slideLayout" Target="../slideLayouts/slideLayout112.xml"/><Relationship Id="rId57" Type="http://schemas.openxmlformats.org/officeDocument/2006/relationships/tags" Target="../tags/tag199.xml"/><Relationship Id="rId106" Type="http://schemas.openxmlformats.org/officeDocument/2006/relationships/tags" Target="../tags/tag248.xml"/><Relationship Id="rId127" Type="http://schemas.openxmlformats.org/officeDocument/2006/relationships/tags" Target="../tags/tag269.xml"/><Relationship Id="rId10" Type="http://schemas.openxmlformats.org/officeDocument/2006/relationships/slideLayout" Target="../slideLayouts/slideLayout86.xml"/><Relationship Id="rId31" Type="http://schemas.openxmlformats.org/officeDocument/2006/relationships/slideLayout" Target="../slideLayouts/slideLayout107.xml"/><Relationship Id="rId52" Type="http://schemas.openxmlformats.org/officeDocument/2006/relationships/tags" Target="../tags/tag194.xml"/><Relationship Id="rId73" Type="http://schemas.openxmlformats.org/officeDocument/2006/relationships/tags" Target="../tags/tag215.xml"/><Relationship Id="rId78" Type="http://schemas.openxmlformats.org/officeDocument/2006/relationships/tags" Target="../tags/tag220.xml"/><Relationship Id="rId94" Type="http://schemas.openxmlformats.org/officeDocument/2006/relationships/tags" Target="../tags/tag236.xml"/><Relationship Id="rId99" Type="http://schemas.openxmlformats.org/officeDocument/2006/relationships/tags" Target="../tags/tag241.xml"/><Relationship Id="rId101" Type="http://schemas.openxmlformats.org/officeDocument/2006/relationships/tags" Target="../tags/tag243.xml"/><Relationship Id="rId122" Type="http://schemas.openxmlformats.org/officeDocument/2006/relationships/tags" Target="../tags/tag264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6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7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8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9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346545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853" r:id="rId6"/>
    <p:sldLayoutId id="2147483854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  <p:sldLayoutId id="2147483753" r:id="rId18"/>
    <p:sldLayoutId id="2147483754" r:id="rId19"/>
    <p:sldLayoutId id="2147483755" r:id="rId20"/>
    <p:sldLayoutId id="2147483756" r:id="rId21"/>
    <p:sldLayoutId id="2147483757" r:id="rId22"/>
    <p:sldLayoutId id="2147483758" r:id="rId23"/>
    <p:sldLayoutId id="2147483759" r:id="rId24"/>
    <p:sldLayoutId id="2147483760" r:id="rId25"/>
    <p:sldLayoutId id="2147483761" r:id="rId26"/>
    <p:sldLayoutId id="2147483762" r:id="rId27"/>
    <p:sldLayoutId id="2147483763" r:id="rId28"/>
    <p:sldLayoutId id="2147483764" r:id="rId29"/>
    <p:sldLayoutId id="2147483765" r:id="rId30"/>
    <p:sldLayoutId id="2147483766" r:id="rId31"/>
    <p:sldLayoutId id="2147483767" r:id="rId32"/>
    <p:sldLayoutId id="2147483768" r:id="rId33"/>
    <p:sldLayoutId id="2147483769" r:id="rId34"/>
    <p:sldLayoutId id="2147483770" r:id="rId35"/>
    <p:sldLayoutId id="2147483771" r:id="rId36"/>
    <p:sldLayoutId id="2147483772" r:id="rId37"/>
    <p:sldLayoutId id="2147483774" r:id="rId38"/>
    <p:sldLayoutId id="2147483813" r:id="rId39"/>
    <p:sldLayoutId id="2147483814" r:id="rId40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38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39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830359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  <p:sldLayoutId id="2147483803" r:id="rId28"/>
    <p:sldLayoutId id="2147483804" r:id="rId29"/>
    <p:sldLayoutId id="2147483805" r:id="rId30"/>
    <p:sldLayoutId id="2147483806" r:id="rId31"/>
    <p:sldLayoutId id="2147483807" r:id="rId32"/>
    <p:sldLayoutId id="2147483808" r:id="rId33"/>
    <p:sldLayoutId id="2147483809" r:id="rId34"/>
    <p:sldLayoutId id="2147483810" r:id="rId35"/>
    <p:sldLayoutId id="2147483811" r:id="rId3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6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7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694880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  <p:sldLayoutId id="2147483839" r:id="rId25"/>
    <p:sldLayoutId id="2147483840" r:id="rId26"/>
    <p:sldLayoutId id="2147483841" r:id="rId27"/>
    <p:sldLayoutId id="2147483842" r:id="rId28"/>
    <p:sldLayoutId id="2147483843" r:id="rId29"/>
    <p:sldLayoutId id="2147483844" r:id="rId30"/>
    <p:sldLayoutId id="2147483845" r:id="rId31"/>
    <p:sldLayoutId id="2147483846" r:id="rId32"/>
    <p:sldLayoutId id="2147483847" r:id="rId33"/>
    <p:sldLayoutId id="2147483848" r:id="rId34"/>
    <p:sldLayoutId id="2147483849" r:id="rId35"/>
    <p:sldLayoutId id="2147483850" r:id="rId36"/>
    <p:sldLayoutId id="2147483851" r:id="rId37"/>
    <p:sldLayoutId id="2147483852" r:id="rId38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978C7-C0FA-DF71-E12C-FB81D204D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400" dirty="0">
                <a:solidFill>
                  <a:schemeClr val="tx1"/>
                </a:solidFill>
                <a:latin typeface="Apis For Office"/>
              </a:rPr>
              <a:t>Supplementary Fig. 2. The effect of semaglutide on body weight by baseline eGFR and UACR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849D4CF-C050-465D-DC39-12F23159C2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7998" y="6210000"/>
            <a:ext cx="10014083" cy="324000"/>
          </a:xfrm>
        </p:spPr>
        <p:txBody>
          <a:bodyPr/>
          <a:lstStyle/>
          <a:p>
            <a:r>
              <a:rPr lang="en-GB" dirty="0"/>
              <a:t>                                                 </a:t>
            </a:r>
          </a:p>
          <a:p>
            <a:r>
              <a:rPr lang="en-GB" dirty="0"/>
              <a:t>*SUSTAIN 6 data only; UACR was not measured in PIONEER 6. </a:t>
            </a:r>
            <a:r>
              <a:rPr lang="en-GB" baseline="30000" dirty="0"/>
              <a:t>†</a:t>
            </a:r>
            <a:r>
              <a:rPr lang="en-GB" dirty="0"/>
              <a:t>Participants with eGFR &lt;30 mL/min/1.73 m</a:t>
            </a:r>
            <a:r>
              <a:rPr lang="en-GB" baseline="30000" dirty="0"/>
              <a:t>2</a:t>
            </a:r>
            <a:r>
              <a:rPr lang="en-GB" dirty="0"/>
              <a:t> from SUSTAIN 6 were included for the analysis in the eGFR &lt;45 mL/min/1.73 m</a:t>
            </a:r>
            <a:r>
              <a:rPr lang="en-GB" baseline="30000" dirty="0"/>
              <a:t>2</a:t>
            </a:r>
            <a:r>
              <a:rPr lang="en-GB" dirty="0"/>
              <a:t> as well as UACR &lt;30, ≥30–≤300, and &gt;300 mg/g subgroups with the following numbers (%): 139 (19.0); 22 (1.1); 20 (2.3); 68 (16.2). </a:t>
            </a:r>
            <a:br>
              <a:rPr lang="en-GB" dirty="0"/>
            </a:br>
            <a:r>
              <a:rPr lang="en-GB" dirty="0"/>
              <a:t>Observed in-trial data. The post-baseline responses are analysed using a mixed model for repeated measurements with treatment group, subgroup, study, and the interaction between treatment group and subgroup as fixed factors, and baseline value as a covariate all nested within visit. </a:t>
            </a:r>
            <a:br>
              <a:rPr lang="en-GB" dirty="0"/>
            </a:br>
            <a:r>
              <a:rPr lang="en-GB" dirty="0"/>
              <a:t>BW, body weight; CI, confidence interval; eGFR, estimated glomerular filtration rate; ETD; estimated treatment difference; N, total number of participants included in eGFR or UACR subgroup analyses with baseline values; </a:t>
            </a:r>
            <a:br>
              <a:rPr lang="en-GB" dirty="0"/>
            </a:br>
            <a:r>
              <a:rPr lang="en-GB" dirty="0"/>
              <a:t>n, total number of participants in subgroup; p</a:t>
            </a:r>
            <a:r>
              <a:rPr lang="en-GB" baseline="-25000" dirty="0"/>
              <a:t>INT</a:t>
            </a:r>
            <a:r>
              <a:rPr lang="en-GB" dirty="0"/>
              <a:t>, interaction p value; UACR, urine </a:t>
            </a:r>
            <a:r>
              <a:rPr lang="en-GB" dirty="0" err="1"/>
              <a:t>albumin:creatinine</a:t>
            </a:r>
            <a:r>
              <a:rPr lang="en-GB" dirty="0"/>
              <a:t> ratio.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03D80B9-7059-7C02-A3C6-F02281E3029A}"/>
              </a:ext>
            </a:extLst>
          </p:cNvPr>
          <p:cNvGrpSpPr/>
          <p:nvPr/>
        </p:nvGrpSpPr>
        <p:grpSpPr>
          <a:xfrm>
            <a:off x="647999" y="2039449"/>
            <a:ext cx="5508871" cy="2876701"/>
            <a:chOff x="2422278" y="2481943"/>
            <a:chExt cx="5508871" cy="2876701"/>
          </a:xfrm>
        </p:grpSpPr>
        <p:graphicFrame>
          <p:nvGraphicFramePr>
            <p:cNvPr id="9" name="Chart 8">
              <a:extLst>
                <a:ext uri="{FF2B5EF4-FFF2-40B4-BE49-F238E27FC236}">
                  <a16:creationId xmlns:a16="http://schemas.microsoft.com/office/drawing/2014/main" id="{517ED60C-52EA-928D-C416-F693BC8D431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73156962"/>
                </p:ext>
              </p:extLst>
            </p:nvPr>
          </p:nvGraphicFramePr>
          <p:xfrm>
            <a:off x="2710543" y="2481943"/>
            <a:ext cx="5220606" cy="28767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435926-6965-EDD7-3C05-5BF0B411A625}"/>
                </a:ext>
              </a:extLst>
            </p:cNvPr>
            <p:cNvSpPr txBox="1"/>
            <p:nvPr/>
          </p:nvSpPr>
          <p:spPr>
            <a:xfrm rot="16200000">
              <a:off x="1404839" y="3687158"/>
              <a:ext cx="2206464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sz="1000" dirty="0">
                  <a:solidFill>
                    <a:srgbClr val="001965"/>
                  </a:solidFill>
                </a:rPr>
                <a:t>Change in BW (kg)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B5528AA-F805-A278-896E-403DC3C6C395}"/>
              </a:ext>
            </a:extLst>
          </p:cNvPr>
          <p:cNvSpPr txBox="1"/>
          <p:nvPr/>
        </p:nvSpPr>
        <p:spPr>
          <a:xfrm>
            <a:off x="1952941" y="1674902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≥60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18C3A2-99B2-27D6-9002-8F4FCB3E9AA5}"/>
              </a:ext>
            </a:extLst>
          </p:cNvPr>
          <p:cNvSpPr txBox="1"/>
          <p:nvPr/>
        </p:nvSpPr>
        <p:spPr>
          <a:xfrm>
            <a:off x="3381152" y="1658871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≥45–&lt;60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6231AE-A146-BDB3-7FF0-BBEAEEA08835}"/>
              </a:ext>
            </a:extLst>
          </p:cNvPr>
          <p:cNvSpPr txBox="1"/>
          <p:nvPr/>
        </p:nvSpPr>
        <p:spPr>
          <a:xfrm>
            <a:off x="4973781" y="1674902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&lt;45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†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DF058C-3082-3D6F-2E1B-880AAB618BB9}"/>
              </a:ext>
            </a:extLst>
          </p:cNvPr>
          <p:cNvSpPr txBox="1"/>
          <p:nvPr/>
        </p:nvSpPr>
        <p:spPr>
          <a:xfrm>
            <a:off x="1671252" y="1885561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1965"/>
                </a:solidFill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2,379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5FF955D-DE87-4236-AD97-58C1B0003434}"/>
              </a:ext>
            </a:extLst>
          </p:cNvPr>
          <p:cNvSpPr txBox="1"/>
          <p:nvPr/>
        </p:nvSpPr>
        <p:spPr>
          <a:xfrm>
            <a:off x="936264" y="1885561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1965"/>
                </a:solidFill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n=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A64266-41A0-DDB9-E480-5C01813BB1E5}"/>
              </a:ext>
            </a:extLst>
          </p:cNvPr>
          <p:cNvSpPr txBox="1"/>
          <p:nvPr/>
        </p:nvSpPr>
        <p:spPr>
          <a:xfrm>
            <a:off x="2128452" y="1885561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1965"/>
                </a:solidFill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2,376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B34D7C7-5BBD-FE29-506E-B257D499BA0D}"/>
              </a:ext>
            </a:extLst>
          </p:cNvPr>
          <p:cNvSpPr txBox="1"/>
          <p:nvPr/>
        </p:nvSpPr>
        <p:spPr>
          <a:xfrm>
            <a:off x="3267938" y="1885348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490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E61151-AF86-5532-51AD-40EBFA6CCE88}"/>
              </a:ext>
            </a:extLst>
          </p:cNvPr>
          <p:cNvSpPr txBox="1"/>
          <p:nvPr/>
        </p:nvSpPr>
        <p:spPr>
          <a:xfrm>
            <a:off x="3725138" y="1885348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478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E5639B-184E-29FF-246B-C52EC0CCDA12}"/>
              </a:ext>
            </a:extLst>
          </p:cNvPr>
          <p:cNvSpPr txBox="1"/>
          <p:nvPr/>
        </p:nvSpPr>
        <p:spPr>
          <a:xfrm>
            <a:off x="4785454" y="1885455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1965"/>
                </a:solidFill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360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EF0F4F-9825-7480-8AAB-74A8D9C849EE}"/>
              </a:ext>
            </a:extLst>
          </p:cNvPr>
          <p:cNvSpPr txBox="1"/>
          <p:nvPr/>
        </p:nvSpPr>
        <p:spPr>
          <a:xfrm>
            <a:off x="5242654" y="1885455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1965"/>
                </a:solidFill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371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D89F22E-8116-E9ED-DEC1-E57C92FDE7E7}"/>
              </a:ext>
            </a:extLst>
          </p:cNvPr>
          <p:cNvSpPr txBox="1"/>
          <p:nvPr/>
        </p:nvSpPr>
        <p:spPr>
          <a:xfrm>
            <a:off x="2053092" y="1428409"/>
            <a:ext cx="334409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200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001965"/>
                </a:solidFill>
                <a:latin typeface="+mn-lt"/>
                <a:ea typeface="Verdana" panose="020B0604030504040204" pitchFamily="34" charset="0"/>
                <a:cs typeface="Apis For Office" panose="020B0504010101010104" pitchFamily="34" charset="0"/>
              </a:rPr>
              <a:t>eGFR (mL/min/1.73 m</a:t>
            </a:r>
            <a:r>
              <a:rPr lang="en-GB" sz="1200" b="1" baseline="30000" dirty="0">
                <a:solidFill>
                  <a:srgbClr val="001965"/>
                </a:solidFill>
                <a:latin typeface="+mn-lt"/>
                <a:ea typeface="Verdana" panose="020B0604030504040204" pitchFamily="34" charset="0"/>
                <a:cs typeface="Apis For Office" panose="020B0504010101010104" pitchFamily="34" charset="0"/>
              </a:rPr>
              <a:t>2</a:t>
            </a:r>
            <a:r>
              <a:rPr lang="en-GB" sz="1200" b="1" dirty="0">
                <a:solidFill>
                  <a:srgbClr val="001965"/>
                </a:solidFill>
                <a:latin typeface="+mn-lt"/>
                <a:ea typeface="Verdana" panose="020B0604030504040204" pitchFamily="34" charset="0"/>
                <a:cs typeface="Apis For Office" panose="020B0504010101010104" pitchFamily="34" charset="0"/>
              </a:rPr>
              <a:t>); N=6,461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7F64A4D-6173-74B7-AEB2-3A0E935BDEFF}"/>
              </a:ext>
            </a:extLst>
          </p:cNvPr>
          <p:cNvSpPr txBox="1"/>
          <p:nvPr/>
        </p:nvSpPr>
        <p:spPr>
          <a:xfrm>
            <a:off x="1489261" y="4679974"/>
            <a:ext cx="1298844" cy="3562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000" dirty="0">
                <a:solidFill>
                  <a:schemeClr val="tx2"/>
                </a:solidFill>
              </a:rPr>
              <a:t>ETD: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</a:t>
            </a:r>
            <a:r>
              <a:rPr lang="en-GB" sz="1000" dirty="0">
                <a:solidFill>
                  <a:schemeClr val="tx2"/>
                </a:solidFill>
              </a:rPr>
              <a:t>3.26</a:t>
            </a:r>
            <a:br>
              <a:rPr lang="en-GB" sz="1000" dirty="0">
                <a:solidFill>
                  <a:schemeClr val="tx2"/>
                </a:solidFill>
              </a:rPr>
            </a:br>
            <a:r>
              <a:rPr lang="en-GB" sz="1000" dirty="0">
                <a:solidFill>
                  <a:schemeClr val="tx2"/>
                </a:solidFill>
              </a:rPr>
              <a:t>[95% CI: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</a:t>
            </a:r>
            <a:r>
              <a:rPr lang="en-GB" sz="1000" dirty="0">
                <a:solidFill>
                  <a:schemeClr val="tx2"/>
                </a:solidFill>
              </a:rPr>
              <a:t>3.57;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</a:t>
            </a:r>
            <a:r>
              <a:rPr lang="en-GB" sz="1000" dirty="0">
                <a:solidFill>
                  <a:schemeClr val="tx2"/>
                </a:solidFill>
              </a:rPr>
              <a:t>2.95]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AACF4A-DFCD-4DA0-A659-1B1BE7113259}"/>
              </a:ext>
            </a:extLst>
          </p:cNvPr>
          <p:cNvSpPr txBox="1"/>
          <p:nvPr/>
        </p:nvSpPr>
        <p:spPr>
          <a:xfrm>
            <a:off x="3050966" y="4675212"/>
            <a:ext cx="1298844" cy="3562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000" dirty="0">
                <a:solidFill>
                  <a:schemeClr val="tx2"/>
                </a:solidFill>
              </a:rPr>
              <a:t>ETD: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–4.66</a:t>
            </a:r>
            <a:br>
              <a:rPr lang="en-GB" sz="1000" dirty="0">
                <a:solidFill>
                  <a:schemeClr val="tx2"/>
                </a:solidFill>
              </a:rPr>
            </a:br>
            <a:r>
              <a:rPr lang="en-GB" sz="1000" dirty="0">
                <a:solidFill>
                  <a:schemeClr val="tx2"/>
                </a:solidFill>
              </a:rPr>
              <a:t>[95% CI: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–5.36</a:t>
            </a:r>
            <a:r>
              <a:rPr lang="en-GB" sz="1000" dirty="0">
                <a:solidFill>
                  <a:schemeClr val="tx2"/>
                </a:solidFill>
              </a:rPr>
              <a:t>;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–3.97</a:t>
            </a:r>
            <a:r>
              <a:rPr lang="en-GB" sz="1000" dirty="0">
                <a:solidFill>
                  <a:schemeClr val="tx2"/>
                </a:solidFill>
              </a:rPr>
              <a:t>]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5303C1-8FB0-1713-1433-FBE7DE7D28F6}"/>
              </a:ext>
            </a:extLst>
          </p:cNvPr>
          <p:cNvSpPr txBox="1"/>
          <p:nvPr/>
        </p:nvSpPr>
        <p:spPr>
          <a:xfrm>
            <a:off x="4617193" y="4675212"/>
            <a:ext cx="1257131" cy="3562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000" dirty="0">
                <a:solidFill>
                  <a:schemeClr val="tx2"/>
                </a:solidFill>
              </a:rPr>
              <a:t>ETD: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–4.31</a:t>
            </a:r>
            <a:br>
              <a:rPr lang="en-GB" sz="1000" dirty="0">
                <a:solidFill>
                  <a:schemeClr val="tx2"/>
                </a:solidFill>
              </a:rPr>
            </a:br>
            <a:r>
              <a:rPr lang="en-GB" sz="1000" dirty="0">
                <a:solidFill>
                  <a:schemeClr val="tx2"/>
                </a:solidFill>
              </a:rPr>
              <a:t>[95% CI: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–5.11</a:t>
            </a:r>
            <a:r>
              <a:rPr lang="en-GB" sz="1000" dirty="0">
                <a:solidFill>
                  <a:schemeClr val="tx2"/>
                </a:solidFill>
              </a:rPr>
              <a:t>;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–3.50</a:t>
            </a:r>
            <a:r>
              <a:rPr lang="en-GB" sz="1000" dirty="0">
                <a:solidFill>
                  <a:schemeClr val="tx2"/>
                </a:solidFill>
              </a:rPr>
              <a:t>]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0E39EA8-11F7-EE34-0FA7-8593BBFDB72E}"/>
              </a:ext>
            </a:extLst>
          </p:cNvPr>
          <p:cNvSpPr txBox="1"/>
          <p:nvPr/>
        </p:nvSpPr>
        <p:spPr>
          <a:xfrm>
            <a:off x="3154726" y="5109042"/>
            <a:ext cx="1140823" cy="1715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000" b="1" dirty="0">
                <a:solidFill>
                  <a:schemeClr val="tx2"/>
                </a:solidFill>
              </a:rPr>
              <a:t>p</a:t>
            </a:r>
            <a:r>
              <a:rPr lang="en-GB" sz="1000" b="1" baseline="-25000" dirty="0">
                <a:solidFill>
                  <a:schemeClr val="tx2"/>
                </a:solidFill>
              </a:rPr>
              <a:t>INT</a:t>
            </a:r>
            <a:r>
              <a:rPr lang="en-GB" sz="1000" b="1" dirty="0">
                <a:solidFill>
                  <a:schemeClr val="tx2"/>
                </a:solidFill>
              </a:rPr>
              <a:t> &lt;0.001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B05817C-DA4A-31BC-4012-2A5CA70211BF}"/>
              </a:ext>
            </a:extLst>
          </p:cNvPr>
          <p:cNvGrpSpPr/>
          <p:nvPr/>
        </p:nvGrpSpPr>
        <p:grpSpPr>
          <a:xfrm>
            <a:off x="6207086" y="2039449"/>
            <a:ext cx="5508871" cy="2876701"/>
            <a:chOff x="2422278" y="2481943"/>
            <a:chExt cx="5508871" cy="2876701"/>
          </a:xfrm>
        </p:grpSpPr>
        <p:graphicFrame>
          <p:nvGraphicFramePr>
            <p:cNvPr id="37" name="Chart 36">
              <a:extLst>
                <a:ext uri="{FF2B5EF4-FFF2-40B4-BE49-F238E27FC236}">
                  <a16:creationId xmlns:a16="http://schemas.microsoft.com/office/drawing/2014/main" id="{CA3BD13F-6728-AD51-5EB1-188B48042F8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69996254"/>
                </p:ext>
              </p:extLst>
            </p:nvPr>
          </p:nvGraphicFramePr>
          <p:xfrm>
            <a:off x="2710543" y="2481943"/>
            <a:ext cx="5220606" cy="28767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58C27F1-106C-C969-192A-4486F5567AEA}"/>
                </a:ext>
              </a:extLst>
            </p:cNvPr>
            <p:cNvSpPr txBox="1"/>
            <p:nvPr/>
          </p:nvSpPr>
          <p:spPr>
            <a:xfrm rot="16200000">
              <a:off x="1404839" y="3687158"/>
              <a:ext cx="2206464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sz="1000" dirty="0">
                  <a:solidFill>
                    <a:srgbClr val="001965"/>
                  </a:solidFill>
                </a:rPr>
                <a:t>Change in BW (kg)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6069F402-0C36-1FFA-3E9F-C9213D9140B7}"/>
              </a:ext>
            </a:extLst>
          </p:cNvPr>
          <p:cNvSpPr txBox="1"/>
          <p:nvPr/>
        </p:nvSpPr>
        <p:spPr>
          <a:xfrm>
            <a:off x="7246512" y="1885348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948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D606249-7C47-6282-A255-8DFF894ED4D5}"/>
              </a:ext>
            </a:extLst>
          </p:cNvPr>
          <p:cNvSpPr txBox="1"/>
          <p:nvPr/>
        </p:nvSpPr>
        <p:spPr>
          <a:xfrm>
            <a:off x="6495351" y="1885561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dirty="0">
                <a:solidFill>
                  <a:srgbClr val="001965"/>
                </a:solidFill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n=</a:t>
            </a:r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A0E0368-26E0-7008-CC80-2B58164CDDA5}"/>
              </a:ext>
            </a:extLst>
          </p:cNvPr>
          <p:cNvSpPr txBox="1"/>
          <p:nvPr/>
        </p:nvSpPr>
        <p:spPr>
          <a:xfrm>
            <a:off x="7703712" y="1885348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984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1DBAABD-7B1F-0B88-56CF-50248549BD81}"/>
              </a:ext>
            </a:extLst>
          </p:cNvPr>
          <p:cNvSpPr txBox="1"/>
          <p:nvPr/>
        </p:nvSpPr>
        <p:spPr>
          <a:xfrm>
            <a:off x="8827025" y="1885348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472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F091760-3101-261C-D93F-3429C4991631}"/>
              </a:ext>
            </a:extLst>
          </p:cNvPr>
          <p:cNvSpPr txBox="1"/>
          <p:nvPr/>
        </p:nvSpPr>
        <p:spPr>
          <a:xfrm>
            <a:off x="9284225" y="1885348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411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D5FABC3-EE5C-268F-11A7-A809ECBB88E8}"/>
              </a:ext>
            </a:extLst>
          </p:cNvPr>
          <p:cNvSpPr txBox="1"/>
          <p:nvPr/>
        </p:nvSpPr>
        <p:spPr>
          <a:xfrm>
            <a:off x="10344541" y="1885455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195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B043E16-7D5D-2CD4-480D-CA66A6A7B024}"/>
              </a:ext>
            </a:extLst>
          </p:cNvPr>
          <p:cNvSpPr txBox="1"/>
          <p:nvPr/>
        </p:nvSpPr>
        <p:spPr>
          <a:xfrm>
            <a:off x="10801741" y="1885455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223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5070FFC-9406-845B-AF8C-75B84FAA7E1B}"/>
              </a:ext>
            </a:extLst>
          </p:cNvPr>
          <p:cNvSpPr txBox="1"/>
          <p:nvPr/>
        </p:nvSpPr>
        <p:spPr>
          <a:xfrm>
            <a:off x="7612179" y="1428409"/>
            <a:ext cx="334409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72000" algn="ctr" defTabSz="914354">
              <a:defRPr/>
            </a:pPr>
            <a:r>
              <a:rPr lang="en-GB" sz="1200" b="1" dirty="0">
                <a:solidFill>
                  <a:srgbClr val="001965"/>
                </a:solidFill>
                <a:latin typeface="+mn-lt"/>
                <a:ea typeface="Verdana" panose="020B0604030504040204" pitchFamily="34" charset="0"/>
                <a:cs typeface="Apis For Office" panose="020B0504010101010104" pitchFamily="34" charset="0"/>
              </a:rPr>
              <a:t>UACR (mg/g)</a:t>
            </a:r>
            <a:r>
              <a:rPr lang="en-GB" sz="1200" b="1" dirty="0">
                <a:solidFill>
                  <a:srgbClr val="001965"/>
                </a:solidFill>
                <a:ea typeface="Verdana" panose="020B0604030504040204" pitchFamily="34" charset="0"/>
                <a:cs typeface="Apis For Office" panose="020B0504010101010104" pitchFamily="34" charset="0"/>
              </a:rPr>
              <a:t>*</a:t>
            </a:r>
            <a:r>
              <a:rPr lang="en-GB" sz="1200" b="1" dirty="0">
                <a:solidFill>
                  <a:srgbClr val="001965"/>
                </a:solidFill>
                <a:latin typeface="+mn-lt"/>
                <a:ea typeface="Verdana" panose="020B0604030504040204" pitchFamily="34" charset="0"/>
                <a:cs typeface="Apis For Office" panose="020B0504010101010104" pitchFamily="34" charset="0"/>
              </a:rPr>
              <a:t>; N=3,238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AB2AD8D-3756-C838-4038-D27E76D8F81A}"/>
              </a:ext>
            </a:extLst>
          </p:cNvPr>
          <p:cNvSpPr txBox="1"/>
          <p:nvPr/>
        </p:nvSpPr>
        <p:spPr>
          <a:xfrm>
            <a:off x="7076969" y="4384169"/>
            <a:ext cx="1257128" cy="3562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000" dirty="0">
                <a:solidFill>
                  <a:schemeClr val="tx2"/>
                </a:solidFill>
              </a:rPr>
              <a:t>ETD: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</a:t>
            </a:r>
            <a:r>
              <a:rPr lang="en-GB" sz="1000" dirty="0">
                <a:solidFill>
                  <a:schemeClr val="tx2"/>
                </a:solidFill>
              </a:rPr>
              <a:t>3.70</a:t>
            </a:r>
            <a:br>
              <a:rPr lang="en-GB" sz="1000" dirty="0">
                <a:solidFill>
                  <a:schemeClr val="tx2"/>
                </a:solidFill>
              </a:rPr>
            </a:br>
            <a:r>
              <a:rPr lang="en-GB" sz="1000" dirty="0">
                <a:solidFill>
                  <a:schemeClr val="tx2"/>
                </a:solidFill>
              </a:rPr>
              <a:t>[95% CI: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–4.21</a:t>
            </a:r>
            <a:r>
              <a:rPr lang="en-GB" sz="1000" dirty="0">
                <a:solidFill>
                  <a:schemeClr val="tx2"/>
                </a:solidFill>
              </a:rPr>
              <a:t>;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–3.19</a:t>
            </a:r>
            <a:r>
              <a:rPr lang="en-GB" sz="1000" dirty="0">
                <a:solidFill>
                  <a:schemeClr val="tx2"/>
                </a:solidFill>
              </a:rPr>
              <a:t>]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65C213D-CBF4-1D2E-D99E-71A59671BEE1}"/>
              </a:ext>
            </a:extLst>
          </p:cNvPr>
          <p:cNvSpPr txBox="1"/>
          <p:nvPr/>
        </p:nvSpPr>
        <p:spPr>
          <a:xfrm>
            <a:off x="8652583" y="4384168"/>
            <a:ext cx="1257125" cy="3562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000" dirty="0">
                <a:solidFill>
                  <a:schemeClr val="tx2"/>
                </a:solidFill>
              </a:rPr>
              <a:t>ETD: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–4.15</a:t>
            </a:r>
            <a:br>
              <a:rPr lang="en-GB" sz="1000" dirty="0">
                <a:solidFill>
                  <a:schemeClr val="tx2"/>
                </a:solidFill>
              </a:rPr>
            </a:br>
            <a:r>
              <a:rPr lang="en-GB" sz="1000" dirty="0">
                <a:solidFill>
                  <a:schemeClr val="tx2"/>
                </a:solidFill>
              </a:rPr>
              <a:t>[95% CI: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–4.92</a:t>
            </a:r>
            <a:r>
              <a:rPr lang="en-GB" sz="1000" dirty="0">
                <a:solidFill>
                  <a:schemeClr val="tx2"/>
                </a:solidFill>
              </a:rPr>
              <a:t>;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–3.38</a:t>
            </a:r>
            <a:r>
              <a:rPr lang="en-GB" sz="1000" dirty="0">
                <a:solidFill>
                  <a:schemeClr val="tx2"/>
                </a:solidFill>
              </a:rPr>
              <a:t>]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D438F6E-1B7F-71B0-45BD-209C9FF09965}"/>
              </a:ext>
            </a:extLst>
          </p:cNvPr>
          <p:cNvSpPr txBox="1"/>
          <p:nvPr/>
        </p:nvSpPr>
        <p:spPr>
          <a:xfrm>
            <a:off x="10186426" y="4382105"/>
            <a:ext cx="1257125" cy="3562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000" dirty="0">
                <a:solidFill>
                  <a:schemeClr val="tx2"/>
                </a:solidFill>
              </a:rPr>
              <a:t>ETD: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–3.78</a:t>
            </a:r>
            <a:br>
              <a:rPr lang="en-GB" sz="1000" dirty="0">
                <a:solidFill>
                  <a:schemeClr val="tx2"/>
                </a:solidFill>
              </a:rPr>
            </a:br>
            <a:r>
              <a:rPr lang="en-GB" sz="1000" dirty="0">
                <a:solidFill>
                  <a:schemeClr val="tx2"/>
                </a:solidFill>
              </a:rPr>
              <a:t>[95% CI: 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–4.89</a:t>
            </a:r>
            <a:r>
              <a:rPr lang="en-GB" sz="1000" dirty="0">
                <a:solidFill>
                  <a:schemeClr val="tx2"/>
                </a:solidFill>
              </a:rPr>
              <a:t>;</a:t>
            </a:r>
            <a:r>
              <a:rPr lang="en-GB" sz="1000" dirty="0">
                <a:solidFill>
                  <a:schemeClr val="tx2"/>
                </a:solidFill>
                <a:cs typeface="Times New Roman" panose="02020603050405020304" pitchFamily="18" charset="0"/>
              </a:rPr>
              <a:t>–2.67</a:t>
            </a:r>
            <a:r>
              <a:rPr lang="en-GB" sz="1000" dirty="0">
                <a:solidFill>
                  <a:schemeClr val="tx2"/>
                </a:solidFill>
              </a:rPr>
              <a:t>]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4016911-7A16-7B62-8E63-57CF931B2C7D}"/>
              </a:ext>
            </a:extLst>
          </p:cNvPr>
          <p:cNvSpPr txBox="1"/>
          <p:nvPr/>
        </p:nvSpPr>
        <p:spPr>
          <a:xfrm>
            <a:off x="8688067" y="5109042"/>
            <a:ext cx="1140823" cy="1715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GB" sz="1000" b="1" dirty="0">
                <a:solidFill>
                  <a:schemeClr val="tx2"/>
                </a:solidFill>
              </a:rPr>
              <a:t>p</a:t>
            </a:r>
            <a:r>
              <a:rPr lang="en-GB" sz="1000" b="1" baseline="-25000" dirty="0">
                <a:solidFill>
                  <a:schemeClr val="tx2"/>
                </a:solidFill>
              </a:rPr>
              <a:t>INT</a:t>
            </a:r>
            <a:r>
              <a:rPr lang="en-GB" sz="1000" b="1" dirty="0">
                <a:solidFill>
                  <a:schemeClr val="tx2"/>
                </a:solidFill>
              </a:rPr>
              <a:t> = 0.633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30E7B8-72F9-5CA2-EFE8-4DE4F3B1E5D0}"/>
              </a:ext>
            </a:extLst>
          </p:cNvPr>
          <p:cNvSpPr txBox="1"/>
          <p:nvPr/>
        </p:nvSpPr>
        <p:spPr>
          <a:xfrm>
            <a:off x="7471544" y="1669670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algn="l"/>
            <a:r>
              <a:rPr lang="en-GB" sz="1000" dirty="0">
                <a:solidFill>
                  <a:srgbClr val="001965"/>
                </a:solidFill>
                <a:latin typeface="+mn-lt"/>
                <a:ea typeface="Verdana" panose="020B0604030504040204" pitchFamily="34" charset="0"/>
                <a:cs typeface="Apis For Office" panose="020B0504010101010104" pitchFamily="34" charset="0"/>
              </a:rPr>
              <a:t>&lt;30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†</a:t>
            </a:r>
            <a:endParaRPr lang="en-GB" sz="1000" dirty="0">
              <a:solidFill>
                <a:srgbClr val="001965"/>
              </a:solidFill>
              <a:latin typeface="+mn-lt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05A297-13C8-F6C1-5731-8AE802531C76}"/>
              </a:ext>
            </a:extLst>
          </p:cNvPr>
          <p:cNvSpPr txBox="1"/>
          <p:nvPr/>
        </p:nvSpPr>
        <p:spPr>
          <a:xfrm>
            <a:off x="8899957" y="1653639"/>
            <a:ext cx="78252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algn="l"/>
            <a:r>
              <a:rPr lang="en-GB" sz="1000" dirty="0">
                <a:solidFill>
                  <a:srgbClr val="001965"/>
                </a:solidFill>
                <a:latin typeface="+mn-lt"/>
                <a:ea typeface="Verdana" panose="020B0604030504040204" pitchFamily="34" charset="0"/>
                <a:cs typeface="Apis For Office" panose="020B0504010101010104" pitchFamily="34" charset="0"/>
              </a:rPr>
              <a:t>≥30–≤300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†</a:t>
            </a:r>
            <a:endParaRPr lang="en-GB" sz="1000" dirty="0">
              <a:solidFill>
                <a:srgbClr val="001965"/>
              </a:solidFill>
              <a:latin typeface="+mn-lt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C7B65A-6A53-42E5-FFD1-67268345DB71}"/>
              </a:ext>
            </a:extLst>
          </p:cNvPr>
          <p:cNvSpPr txBox="1"/>
          <p:nvPr/>
        </p:nvSpPr>
        <p:spPr>
          <a:xfrm>
            <a:off x="10492586" y="1669670"/>
            <a:ext cx="61830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08000" algn="l"/>
            <a:r>
              <a:rPr lang="en-GB" sz="1000" dirty="0">
                <a:solidFill>
                  <a:srgbClr val="001965"/>
                </a:solidFill>
                <a:latin typeface="+mn-lt"/>
                <a:ea typeface="Verdana" panose="020B0604030504040204" pitchFamily="34" charset="0"/>
                <a:cs typeface="Apis For Office" panose="020B0504010101010104" pitchFamily="34" charset="0"/>
              </a:rPr>
              <a:t>&gt;300</a:t>
            </a:r>
            <a:r>
              <a:rPr kumimoji="0" lang="en-GB" sz="1000" b="0" i="0" u="none" strike="noStrike" kern="1200" cap="none" spc="0" normalizeH="0" baseline="3000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Verdana" panose="020B0604030504040204" pitchFamily="34" charset="0"/>
                <a:cs typeface="Apis For Office" panose="020B0504010101010104" pitchFamily="34" charset="0"/>
              </a:rPr>
              <a:t>†</a:t>
            </a:r>
            <a:endParaRPr lang="en-GB" sz="1000" dirty="0">
              <a:solidFill>
                <a:srgbClr val="001965"/>
              </a:solidFill>
              <a:latin typeface="+mn-lt"/>
              <a:ea typeface="Verdana" panose="020B0604030504040204" pitchFamily="34" charset="0"/>
              <a:cs typeface="Apis For Office" panose="020B0504010101010104" pitchFamily="34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6F16F5F-C91C-2C28-D161-1BE8A29727E3}"/>
              </a:ext>
            </a:extLst>
          </p:cNvPr>
          <p:cNvGrpSpPr/>
          <p:nvPr/>
        </p:nvGrpSpPr>
        <p:grpSpPr>
          <a:xfrm>
            <a:off x="5041019" y="5278093"/>
            <a:ext cx="1144186" cy="171585"/>
            <a:chOff x="5041019" y="5522564"/>
            <a:chExt cx="1144186" cy="17158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BB46F4D-3FF0-9DA4-2E48-3CB46CBADC31}"/>
                </a:ext>
              </a:extLst>
            </p:cNvPr>
            <p:cNvSpPr/>
            <p:nvPr/>
          </p:nvSpPr>
          <p:spPr>
            <a:xfrm>
              <a:off x="5041019" y="5576347"/>
              <a:ext cx="82731" cy="88314"/>
            </a:xfrm>
            <a:prstGeom prst="rect">
              <a:avLst/>
            </a:prstGeom>
            <a:ln>
              <a:solidFill>
                <a:srgbClr val="0019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GB" sz="2000" noProof="0" dirty="0" err="1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B673E4E-9866-CE27-1DB4-327E2C69ECB8}"/>
                </a:ext>
              </a:extLst>
            </p:cNvPr>
            <p:cNvSpPr txBox="1"/>
            <p:nvPr/>
          </p:nvSpPr>
          <p:spPr>
            <a:xfrm>
              <a:off x="5044382" y="5522564"/>
              <a:ext cx="1140823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sz="1000" dirty="0">
                  <a:solidFill>
                    <a:schemeClr val="tx2"/>
                  </a:solidFill>
                </a:rPr>
                <a:t>Semaglutide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77268A8-92B5-D8CA-3602-257DD0C98494}"/>
              </a:ext>
            </a:extLst>
          </p:cNvPr>
          <p:cNvGrpSpPr/>
          <p:nvPr/>
        </p:nvGrpSpPr>
        <p:grpSpPr>
          <a:xfrm>
            <a:off x="6543248" y="5278093"/>
            <a:ext cx="1140823" cy="171585"/>
            <a:chOff x="6543248" y="5515308"/>
            <a:chExt cx="1140823" cy="17158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9D92921-93DD-5E00-A69D-71CFF5C7F853}"/>
                </a:ext>
              </a:extLst>
            </p:cNvPr>
            <p:cNvSpPr/>
            <p:nvPr/>
          </p:nvSpPr>
          <p:spPr>
            <a:xfrm>
              <a:off x="6543248" y="5572282"/>
              <a:ext cx="82731" cy="88314"/>
            </a:xfrm>
            <a:prstGeom prst="rect">
              <a:avLst/>
            </a:prstGeom>
            <a:solidFill>
              <a:srgbClr val="939AA7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endParaRPr lang="en-GB" sz="2000" noProof="0" dirty="0" err="1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DF1A2CC-D0FB-B38E-8662-7D3D0F5B88DB}"/>
                </a:ext>
              </a:extLst>
            </p:cNvPr>
            <p:cNvSpPr txBox="1"/>
            <p:nvPr/>
          </p:nvSpPr>
          <p:spPr>
            <a:xfrm>
              <a:off x="6543248" y="5515308"/>
              <a:ext cx="1140823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GB" sz="1000" dirty="0">
                  <a:solidFill>
                    <a:schemeClr val="tx2"/>
                  </a:solidFill>
                </a:rPr>
                <a:t>Placebo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D948888-1AE1-BB5F-27DF-7CC2E266F003}"/>
              </a:ext>
            </a:extLst>
          </p:cNvPr>
          <p:cNvGrpSpPr/>
          <p:nvPr/>
        </p:nvGrpSpPr>
        <p:grpSpPr>
          <a:xfrm>
            <a:off x="3470353" y="2721056"/>
            <a:ext cx="439905" cy="1962000"/>
            <a:chOff x="3470353" y="2799718"/>
            <a:chExt cx="439905" cy="1962000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4193D97-D0C5-9BD9-911E-BD0FC9985D83}"/>
                </a:ext>
              </a:extLst>
            </p:cNvPr>
            <p:cNvCxnSpPr/>
            <p:nvPr/>
          </p:nvCxnSpPr>
          <p:spPr>
            <a:xfrm>
              <a:off x="3470353" y="4504368"/>
              <a:ext cx="0" cy="252000"/>
            </a:xfrm>
            <a:prstGeom prst="line">
              <a:avLst/>
            </a:prstGeom>
            <a:ln w="12700">
              <a:solidFill>
                <a:srgbClr val="0019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73855BD-17FC-00EE-EF82-45D3BA084A75}"/>
                </a:ext>
              </a:extLst>
            </p:cNvPr>
            <p:cNvCxnSpPr/>
            <p:nvPr/>
          </p:nvCxnSpPr>
          <p:spPr>
            <a:xfrm>
              <a:off x="3910258" y="2799718"/>
              <a:ext cx="0" cy="1962000"/>
            </a:xfrm>
            <a:prstGeom prst="line">
              <a:avLst/>
            </a:prstGeom>
            <a:ln w="12700">
              <a:solidFill>
                <a:srgbClr val="0019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6B7FCAB-AF9E-6671-7DFC-4509AA3EEE0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686690" y="4538113"/>
              <a:ext cx="0" cy="432000"/>
            </a:xfrm>
            <a:prstGeom prst="line">
              <a:avLst/>
            </a:prstGeom>
            <a:ln w="12700">
              <a:solidFill>
                <a:srgbClr val="00196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02BEC9D-9EF1-2446-A93C-AD0145110BE6}"/>
              </a:ext>
            </a:extLst>
          </p:cNvPr>
          <p:cNvCxnSpPr/>
          <p:nvPr/>
        </p:nvCxnSpPr>
        <p:spPr>
          <a:xfrm>
            <a:off x="5017896" y="4504363"/>
            <a:ext cx="0" cy="180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8A22876-F2BB-DA39-CDAA-2CA85A9BBC4B}"/>
              </a:ext>
            </a:extLst>
          </p:cNvPr>
          <p:cNvCxnSpPr/>
          <p:nvPr/>
        </p:nvCxnSpPr>
        <p:spPr>
          <a:xfrm>
            <a:off x="5457801" y="2918096"/>
            <a:ext cx="0" cy="1764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71C5DEA-7AFE-E609-C8D4-13529E427E0A}"/>
              </a:ext>
            </a:extLst>
          </p:cNvPr>
          <p:cNvCxnSpPr>
            <a:cxnSpLocks/>
          </p:cNvCxnSpPr>
          <p:nvPr/>
        </p:nvCxnSpPr>
        <p:spPr>
          <a:xfrm rot="5400000">
            <a:off x="5234233" y="4460550"/>
            <a:ext cx="0" cy="432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2FF5B0A-55CE-D85D-2EA5-87DAAA22DF51}"/>
              </a:ext>
            </a:extLst>
          </p:cNvPr>
          <p:cNvCxnSpPr/>
          <p:nvPr/>
        </p:nvCxnSpPr>
        <p:spPr>
          <a:xfrm>
            <a:off x="1908499" y="3965982"/>
            <a:ext cx="0" cy="6912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3397C74-8BA1-B7BC-9272-13755459B116}"/>
              </a:ext>
            </a:extLst>
          </p:cNvPr>
          <p:cNvCxnSpPr/>
          <p:nvPr/>
        </p:nvCxnSpPr>
        <p:spPr>
          <a:xfrm>
            <a:off x="2340836" y="2774412"/>
            <a:ext cx="0" cy="19008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531E083-27BF-4611-9411-6B4C7BF61B4C}"/>
              </a:ext>
            </a:extLst>
          </p:cNvPr>
          <p:cNvCxnSpPr>
            <a:cxnSpLocks/>
          </p:cNvCxnSpPr>
          <p:nvPr/>
        </p:nvCxnSpPr>
        <p:spPr>
          <a:xfrm rot="5400000">
            <a:off x="2124836" y="4448761"/>
            <a:ext cx="0" cy="432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C908E5C-26D7-396E-45AC-84033D69D288}"/>
              </a:ext>
            </a:extLst>
          </p:cNvPr>
          <p:cNvCxnSpPr/>
          <p:nvPr/>
        </p:nvCxnSpPr>
        <p:spPr>
          <a:xfrm>
            <a:off x="7473238" y="4125533"/>
            <a:ext cx="0" cy="252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F27A2F8-6224-196C-E3D4-CCE2B28B9F34}"/>
              </a:ext>
            </a:extLst>
          </p:cNvPr>
          <p:cNvCxnSpPr/>
          <p:nvPr/>
        </p:nvCxnSpPr>
        <p:spPr>
          <a:xfrm>
            <a:off x="7913143" y="2780105"/>
            <a:ext cx="0" cy="1602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4AC1662-9266-2D6B-803A-55C7C336F40D}"/>
              </a:ext>
            </a:extLst>
          </p:cNvPr>
          <p:cNvCxnSpPr>
            <a:cxnSpLocks/>
          </p:cNvCxnSpPr>
          <p:nvPr/>
        </p:nvCxnSpPr>
        <p:spPr>
          <a:xfrm rot="5400000">
            <a:off x="7689575" y="4159278"/>
            <a:ext cx="0" cy="432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F58C3AD-1EB6-8AF2-C967-3DE6965A51C4}"/>
              </a:ext>
            </a:extLst>
          </p:cNvPr>
          <p:cNvCxnSpPr/>
          <p:nvPr/>
        </p:nvCxnSpPr>
        <p:spPr>
          <a:xfrm>
            <a:off x="9042142" y="4112789"/>
            <a:ext cx="0" cy="252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C0D0595-ED5E-3C82-952A-3CEC56AEFD48}"/>
              </a:ext>
            </a:extLst>
          </p:cNvPr>
          <p:cNvCxnSpPr/>
          <p:nvPr/>
        </p:nvCxnSpPr>
        <p:spPr>
          <a:xfrm>
            <a:off x="9482047" y="2587753"/>
            <a:ext cx="0" cy="17712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372ADDF-6BD8-2661-C276-491B87C633F2}"/>
              </a:ext>
            </a:extLst>
          </p:cNvPr>
          <p:cNvCxnSpPr>
            <a:cxnSpLocks/>
          </p:cNvCxnSpPr>
          <p:nvPr/>
        </p:nvCxnSpPr>
        <p:spPr>
          <a:xfrm rot="5400000">
            <a:off x="9258479" y="4146534"/>
            <a:ext cx="0" cy="432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DCFEF109-E7B4-A420-1E05-42F151474E4A}"/>
              </a:ext>
            </a:extLst>
          </p:cNvPr>
          <p:cNvCxnSpPr/>
          <p:nvPr/>
        </p:nvCxnSpPr>
        <p:spPr>
          <a:xfrm>
            <a:off x="10585570" y="3840150"/>
            <a:ext cx="0" cy="5112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9836837-3AB9-2502-191C-760FEBC4DD36}"/>
              </a:ext>
            </a:extLst>
          </p:cNvPr>
          <p:cNvCxnSpPr/>
          <p:nvPr/>
        </p:nvCxnSpPr>
        <p:spPr>
          <a:xfrm>
            <a:off x="11017907" y="2550607"/>
            <a:ext cx="0" cy="1818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6455A9A7-4BF8-4D83-89D9-51C4CA391973}"/>
              </a:ext>
            </a:extLst>
          </p:cNvPr>
          <p:cNvCxnSpPr>
            <a:cxnSpLocks/>
          </p:cNvCxnSpPr>
          <p:nvPr/>
        </p:nvCxnSpPr>
        <p:spPr>
          <a:xfrm rot="5400000">
            <a:off x="10801907" y="4139234"/>
            <a:ext cx="0" cy="432000"/>
          </a:xfrm>
          <a:prstGeom prst="line">
            <a:avLst/>
          </a:prstGeom>
          <a:ln w="12700">
            <a:solidFill>
              <a:srgbClr val="0019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0809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heme/theme1.xml><?xml version="1.0" encoding="utf-8"?>
<a:theme xmlns:a="http://schemas.openxmlformats.org/drawingml/2006/main" name="1_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2.xml><?xml version="1.0" encoding="utf-8"?>
<a:theme xmlns:a="http://schemas.openxmlformats.org/drawingml/2006/main" name="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00"/>
        </a:solidFill>
        <a:ln>
          <a:noFill/>
        </a:ln>
      </a:spPr>
      <a:bodyPr lIns="72000" tIns="36000" rIns="72000" bIns="36000" rtlCol="0" anchor="ctr"/>
      <a:lstStyle>
        <a:defPPr algn="ctr">
          <a:defRPr sz="1400" noProof="0" dirty="0" err="1">
            <a:solidFill>
              <a:srgbClr val="001965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3.xml><?xml version="1.0" encoding="utf-8"?>
<a:theme xmlns:a="http://schemas.openxmlformats.org/drawingml/2006/main" name="2_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D0F5DDC1DEA84EB833F1B95223C941" ma:contentTypeVersion="16" ma:contentTypeDescription="Create a new document." ma:contentTypeScope="" ma:versionID="c521998a225ee002552021950038fb1a">
  <xsd:schema xmlns:xsd="http://www.w3.org/2001/XMLSchema" xmlns:xs="http://www.w3.org/2001/XMLSchema" xmlns:p="http://schemas.microsoft.com/office/2006/metadata/properties" xmlns:ns2="0d5e620e-69d5-4f08-b8b0-37c9f87f00b5" xmlns:ns3="413f1742-6cc4-44fd-9149-9ce4d75bf39b" targetNamespace="http://schemas.microsoft.com/office/2006/metadata/properties" ma:root="true" ma:fieldsID="d5252486df87f0b75e13fefb0ebb9f8d" ns2:_="" ns3:_="">
    <xsd:import namespace="0d5e620e-69d5-4f08-b8b0-37c9f87f00b5"/>
    <xsd:import namespace="413f1742-6cc4-44fd-9149-9ce4d75bf3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5e620e-69d5-4f08-b8b0-37c9f87f00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6fd882d-41c0-48ce-b6d6-813d06570b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3f1742-6cc4-44fd-9149-9ce4d75bf39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f460f92-f807-4f62-84b4-bedd0f2ba775}" ma:internalName="TaxCatchAll" ma:showField="CatchAllData" ma:web="413f1742-6cc4-44fd-9149-9ce4d75bf3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5e620e-69d5-4f08-b8b0-37c9f87f00b5">
      <Terms xmlns="http://schemas.microsoft.com/office/infopath/2007/PartnerControls"/>
    </lcf76f155ced4ddcb4097134ff3c332f>
    <TaxCatchAll xmlns="413f1742-6cc4-44fd-9149-9ce4d75bf39b" xsi:nil="true"/>
    <SharedWithUsers xmlns="413f1742-6cc4-44fd-9149-9ce4d75bf39b">
      <UserInfo>
        <DisplayName>HDTB (Heidrun Bosch-Traberg)</DisplayName>
        <AccountId>1647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8D8B424-89C3-47A7-88D7-6B46DEF14F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3EAE0D-81E1-4E84-9D9D-500273EFB5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5e620e-69d5-4f08-b8b0-37c9f87f00b5"/>
    <ds:schemaRef ds:uri="413f1742-6cc4-44fd-9149-9ce4d75bf3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0DCE6F-E26E-44EF-B561-151094BCD04F}">
  <ds:schemaRefs>
    <ds:schemaRef ds:uri="http://schemas.microsoft.com/office/2006/metadata/properties"/>
    <ds:schemaRef ds:uri="http://www.w3.org/XML/1998/namespace"/>
    <ds:schemaRef ds:uri="http://purl.org/dc/terms/"/>
    <ds:schemaRef ds:uri="413f1742-6cc4-44fd-9149-9ce4d75bf39b"/>
    <ds:schemaRef ds:uri="http://purl.org/dc/dcmitype/"/>
    <ds:schemaRef ds:uri="http://purl.org/dc/elements/1.1/"/>
    <ds:schemaRef ds:uri="0d5e620e-69d5-4f08-b8b0-37c9f87f00b5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</ds:schemaRefs>
</ds:datastoreItem>
</file>

<file path=docMetadata/LabelInfo.xml><?xml version="1.0" encoding="utf-8"?>
<clbl:labelList xmlns:clbl="http://schemas.microsoft.com/office/2020/mipLabelMetadata">
  <clbl:label id="{76cfb400-ab12-485f-8c0c-dca5fe3c2fdd}" enabled="0" method="" siteId="{76cfb400-ab12-485f-8c0c-dca5fe3c2fd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389</Words>
  <Application>Microsoft Office PowerPoint</Application>
  <PresentationFormat>Widescreen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Apis For Office</vt:lpstr>
      <vt:lpstr>Apis For Office Light</vt:lpstr>
      <vt:lpstr>Arial</vt:lpstr>
      <vt:lpstr>Calibri</vt:lpstr>
      <vt:lpstr>1_Novo Nordisk 16:9</vt:lpstr>
      <vt:lpstr>Novo Nordisk 16:9</vt:lpstr>
      <vt:lpstr>2_Novo Nordisk 16:9</vt:lpstr>
      <vt:lpstr>Supplementary Fig. 2. The effect of semaglutide on body weight by baseline eGFR and UACR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AACE 2020 abstract kick off meeting</dc:title>
  <dc:creator>MTXH (Mette Holt)</dc:creator>
  <cp:lastModifiedBy>AXON_LM</cp:lastModifiedBy>
  <cp:revision>4</cp:revision>
  <dcterms:created xsi:type="dcterms:W3CDTF">2019-11-06T08:14:47Z</dcterms:created>
  <dcterms:modified xsi:type="dcterms:W3CDTF">2023-05-10T10:58:54Z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0x01010048D0F5DDC1DEA84EB833F1B95223C941</vt:lpwstr>
  </property>
  <property fmtid="{D5CDD505-2E9C-101B-9397-08002B2CF9AE}" pid="3" name="MediaServiceImageTags">
    <vt:lpwstr/>
  </property>
</Properties>
</file>