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handoutMasterIdLst>
    <p:handoutMasterId r:id="rId5"/>
  </p:handoutMasterIdLst>
  <p:sldIdLst>
    <p:sldId id="347" r:id="rId2"/>
    <p:sldId id="349" r:id="rId3"/>
  </p:sldIdLst>
  <p:sldSz cx="6119813" cy="8099425"/>
  <p:notesSz cx="9866313" cy="673576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51">
          <p15:clr>
            <a:srgbClr val="A4A3A4"/>
          </p15:clr>
        </p15:guide>
        <p15:guide id="2" pos="192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00FF"/>
    <a:srgbClr val="F7F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0E9E71-0B0E-414D-A9F4-57C8BEECBFD5}" v="2" dt="2022-05-06T00:28:34.9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24" autoAdjust="0"/>
    <p:restoredTop sz="95373" autoAdjust="0"/>
  </p:normalViewPr>
  <p:slideViewPr>
    <p:cSldViewPr snapToGrid="0">
      <p:cViewPr varScale="1">
        <p:scale>
          <a:sx n="95" d="100"/>
          <a:sy n="95" d="100"/>
        </p:scale>
        <p:origin x="2910" y="84"/>
      </p:cViewPr>
      <p:guideLst>
        <p:guide orient="horz" pos="2551"/>
        <p:guide pos="192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15" Type="http://schemas.microsoft.com/office/2016/11/relationships/changesInfo" Target="changesInfos/changesInfo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小畑 醫院" userId="37f77c36b8ace98f" providerId="LiveId" clId="{E00E9E71-0B0E-414D-A9F4-57C8BEECBFD5}"/>
    <pc:docChg chg="modSld">
      <pc:chgData name="小畑 醫院" userId="37f77c36b8ace98f" providerId="LiveId" clId="{E00E9E71-0B0E-414D-A9F4-57C8BEECBFD5}" dt="2022-05-06T00:28:34.930" v="1" actId="14100"/>
      <pc:docMkLst>
        <pc:docMk/>
      </pc:docMkLst>
      <pc:sldChg chg="modSp">
        <pc:chgData name="小畑 醫院" userId="37f77c36b8ace98f" providerId="LiveId" clId="{E00E9E71-0B0E-414D-A9F4-57C8BEECBFD5}" dt="2022-05-06T00:28:34.930" v="1" actId="14100"/>
        <pc:sldMkLst>
          <pc:docMk/>
          <pc:sldMk cId="474203703" sldId="284"/>
        </pc:sldMkLst>
        <pc:graphicFrameChg chg="mod">
          <ac:chgData name="小畑 醫院" userId="37f77c36b8ace98f" providerId="LiveId" clId="{E00E9E71-0B0E-414D-A9F4-57C8BEECBFD5}" dt="2022-05-06T00:28:34.930" v="1" actId="14100"/>
          <ac:graphicFrameMkLst>
            <pc:docMk/>
            <pc:sldMk cId="474203703" sldId="284"/>
            <ac:graphicFrameMk id="8" creationId="{00000000-0000-0000-0000-000000000000}"/>
          </ac:graphicFrameMkLst>
        </pc:graphicFrame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276255" cy="33705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5587733" y="1"/>
            <a:ext cx="4276254" cy="33705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8F7887-721D-43D3-9B80-934D52076739}" type="datetimeFigureOut">
              <a:rPr kumimoji="1" lang="ja-JP" altLang="en-US" smtClean="0"/>
              <a:t>2024/2/10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1" y="6397620"/>
            <a:ext cx="4276255" cy="3370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5587733" y="6397620"/>
            <a:ext cx="4276254" cy="3370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2A0700-AF77-43FB-9268-FE61CA17F9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25405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275403" cy="3379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588627" y="0"/>
            <a:ext cx="4275403" cy="3379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4FF5EE-FE4B-472B-A9C8-232ED5865A06}" type="datetimeFigureOut">
              <a:rPr kumimoji="1" lang="ja-JP" altLang="en-US" smtClean="0"/>
              <a:t>2024/2/10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75113" y="841375"/>
            <a:ext cx="1716087" cy="2273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86632" y="3241586"/>
            <a:ext cx="7893050" cy="265220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6397807"/>
            <a:ext cx="4275403" cy="337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588627" y="6397807"/>
            <a:ext cx="4275403" cy="337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A36F8E-1B9E-40DF-82A7-D0F76A94A9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9346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8986" y="1325531"/>
            <a:ext cx="5201841" cy="2819800"/>
          </a:xfrm>
        </p:spPr>
        <p:txBody>
          <a:bodyPr anchor="b"/>
          <a:lstStyle>
            <a:lvl1pPr algn="ctr">
              <a:defRPr sz="4016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4977" y="4254073"/>
            <a:ext cx="4589860" cy="1955486"/>
          </a:xfrm>
        </p:spPr>
        <p:txBody>
          <a:bodyPr/>
          <a:lstStyle>
            <a:lvl1pPr marL="0" indent="0" algn="ctr">
              <a:buNone/>
              <a:defRPr sz="1606"/>
            </a:lvl1pPr>
            <a:lvl2pPr marL="306004" indent="0" algn="ctr">
              <a:buNone/>
              <a:defRPr sz="1339"/>
            </a:lvl2pPr>
            <a:lvl3pPr marL="612008" indent="0" algn="ctr">
              <a:buNone/>
              <a:defRPr sz="1205"/>
            </a:lvl3pPr>
            <a:lvl4pPr marL="918012" indent="0" algn="ctr">
              <a:buNone/>
              <a:defRPr sz="1071"/>
            </a:lvl4pPr>
            <a:lvl5pPr marL="1224016" indent="0" algn="ctr">
              <a:buNone/>
              <a:defRPr sz="1071"/>
            </a:lvl5pPr>
            <a:lvl6pPr marL="1530020" indent="0" algn="ctr">
              <a:buNone/>
              <a:defRPr sz="1071"/>
            </a:lvl6pPr>
            <a:lvl7pPr marL="1836024" indent="0" algn="ctr">
              <a:buNone/>
              <a:defRPr sz="1071"/>
            </a:lvl7pPr>
            <a:lvl8pPr marL="2142028" indent="0" algn="ctr">
              <a:buNone/>
              <a:defRPr sz="1071"/>
            </a:lvl8pPr>
            <a:lvl9pPr marL="2448032" indent="0" algn="ctr">
              <a:buNone/>
              <a:defRPr sz="1071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989E6-9A7C-4E99-861C-E41D60177B8D}" type="datetimeFigureOut">
              <a:rPr kumimoji="1" lang="ja-JP" altLang="en-US" smtClean="0"/>
              <a:t>2024/2/10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632C-4312-4B42-8168-B8CB5562F0C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45367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989E6-9A7C-4E99-861C-E41D60177B8D}" type="datetimeFigureOut">
              <a:rPr kumimoji="1" lang="ja-JP" altLang="en-US" smtClean="0"/>
              <a:t>2024/2/10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632C-4312-4B42-8168-B8CB5562F0C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01817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50" y="2019234"/>
            <a:ext cx="5278339" cy="3369135"/>
          </a:xfrm>
        </p:spPr>
        <p:txBody>
          <a:bodyPr anchor="b"/>
          <a:lstStyle>
            <a:lvl1pPr>
              <a:defRPr sz="4016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7550" y="5420242"/>
            <a:ext cx="5278339" cy="1771749"/>
          </a:xfrm>
        </p:spPr>
        <p:txBody>
          <a:bodyPr/>
          <a:lstStyle>
            <a:lvl1pPr marL="0" indent="0">
              <a:buNone/>
              <a:defRPr sz="1606">
                <a:solidFill>
                  <a:schemeClr val="tx1"/>
                </a:solidFill>
              </a:defRPr>
            </a:lvl1pPr>
            <a:lvl2pPr marL="306004" indent="0">
              <a:buNone/>
              <a:defRPr sz="1339">
                <a:solidFill>
                  <a:schemeClr val="tx1">
                    <a:tint val="75000"/>
                  </a:schemeClr>
                </a:solidFill>
              </a:defRPr>
            </a:lvl2pPr>
            <a:lvl3pPr marL="612008" indent="0">
              <a:buNone/>
              <a:defRPr sz="1205">
                <a:solidFill>
                  <a:schemeClr val="tx1">
                    <a:tint val="75000"/>
                  </a:schemeClr>
                </a:solidFill>
              </a:defRPr>
            </a:lvl3pPr>
            <a:lvl4pPr marL="91801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4pPr>
            <a:lvl5pPr marL="1224016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5pPr>
            <a:lvl6pPr marL="1530020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6pPr>
            <a:lvl7pPr marL="1836024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7pPr>
            <a:lvl8pPr marL="2142028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8pPr>
            <a:lvl9pPr marL="244803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989E6-9A7C-4E99-861C-E41D60177B8D}" type="datetimeFigureOut">
              <a:rPr kumimoji="1" lang="ja-JP" altLang="en-US" smtClean="0"/>
              <a:t>2024/2/10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632C-4312-4B42-8168-B8CB5562F0C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69576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0737" y="2156097"/>
            <a:ext cx="2600921" cy="513901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155" y="2156097"/>
            <a:ext cx="2600921" cy="513901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989E6-9A7C-4E99-861C-E41D60177B8D}" type="datetimeFigureOut">
              <a:rPr kumimoji="1" lang="ja-JP" altLang="en-US" smtClean="0"/>
              <a:t>2024/2/10</a:t>
            </a:fld>
            <a:endParaRPr kumimoji="1" lang="ja-JP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632C-4312-4B42-8168-B8CB5562F0C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8922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431221"/>
            <a:ext cx="5278339" cy="1565514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1535" y="1985485"/>
            <a:ext cx="2588967" cy="973055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535" y="2958540"/>
            <a:ext cx="2588967" cy="435156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8155" y="1985485"/>
            <a:ext cx="2601718" cy="973055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8155" y="2958540"/>
            <a:ext cx="2601718" cy="435156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989E6-9A7C-4E99-861C-E41D60177B8D}" type="datetimeFigureOut">
              <a:rPr kumimoji="1" lang="ja-JP" altLang="en-US" smtClean="0"/>
              <a:t>2024/2/10</a:t>
            </a:fld>
            <a:endParaRPr kumimoji="1" lang="ja-JP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632C-4312-4B42-8168-B8CB5562F0C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1813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989E6-9A7C-4E99-861C-E41D60177B8D}" type="datetimeFigureOut">
              <a:rPr kumimoji="1" lang="ja-JP" altLang="en-US" smtClean="0"/>
              <a:t>2024/2/10</a:t>
            </a:fld>
            <a:endParaRPr kumimoji="1" lang="ja-JP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632C-4312-4B42-8168-B8CB5562F0C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10308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989E6-9A7C-4E99-861C-E41D60177B8D}" type="datetimeFigureOut">
              <a:rPr kumimoji="1" lang="ja-JP" altLang="en-US" smtClean="0"/>
              <a:t>2024/2/10</a:t>
            </a:fld>
            <a:endParaRPr kumimoji="1" lang="ja-JP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632C-4312-4B42-8168-B8CB5562F0C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93196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539962"/>
            <a:ext cx="1973799" cy="1889866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1718" y="1166169"/>
            <a:ext cx="3098155" cy="5755841"/>
          </a:xfrm>
        </p:spPr>
        <p:txBody>
          <a:bodyPr/>
          <a:lstStyle>
            <a:lvl1pPr>
              <a:defRPr sz="2142"/>
            </a:lvl1pPr>
            <a:lvl2pPr>
              <a:defRPr sz="1874"/>
            </a:lvl2pPr>
            <a:lvl3pPr>
              <a:defRPr sz="1606"/>
            </a:lvl3pPr>
            <a:lvl4pPr>
              <a:defRPr sz="1339"/>
            </a:lvl4pPr>
            <a:lvl5pPr>
              <a:defRPr sz="1339"/>
            </a:lvl5pPr>
            <a:lvl6pPr>
              <a:defRPr sz="1339"/>
            </a:lvl6pPr>
            <a:lvl7pPr>
              <a:defRPr sz="1339"/>
            </a:lvl7pPr>
            <a:lvl8pPr>
              <a:defRPr sz="1339"/>
            </a:lvl8pPr>
            <a:lvl9pPr>
              <a:defRPr sz="1339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2429828"/>
            <a:ext cx="1973799" cy="4501556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989E6-9A7C-4E99-861C-E41D60177B8D}" type="datetimeFigureOut">
              <a:rPr kumimoji="1" lang="ja-JP" altLang="en-US" smtClean="0"/>
              <a:t>2024/2/10</a:t>
            </a:fld>
            <a:endParaRPr kumimoji="1" lang="ja-JP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632C-4312-4B42-8168-B8CB5562F0C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52905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539962"/>
            <a:ext cx="1973799" cy="1889866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01718" y="1166169"/>
            <a:ext cx="3098155" cy="5755841"/>
          </a:xfrm>
        </p:spPr>
        <p:txBody>
          <a:bodyPr anchor="t"/>
          <a:lstStyle>
            <a:lvl1pPr marL="0" indent="0">
              <a:buNone/>
              <a:defRPr sz="2142"/>
            </a:lvl1pPr>
            <a:lvl2pPr marL="306004" indent="0">
              <a:buNone/>
              <a:defRPr sz="1874"/>
            </a:lvl2pPr>
            <a:lvl3pPr marL="612008" indent="0">
              <a:buNone/>
              <a:defRPr sz="1606"/>
            </a:lvl3pPr>
            <a:lvl4pPr marL="918012" indent="0">
              <a:buNone/>
              <a:defRPr sz="1339"/>
            </a:lvl4pPr>
            <a:lvl5pPr marL="1224016" indent="0">
              <a:buNone/>
              <a:defRPr sz="1339"/>
            </a:lvl5pPr>
            <a:lvl6pPr marL="1530020" indent="0">
              <a:buNone/>
              <a:defRPr sz="1339"/>
            </a:lvl6pPr>
            <a:lvl7pPr marL="1836024" indent="0">
              <a:buNone/>
              <a:defRPr sz="1339"/>
            </a:lvl7pPr>
            <a:lvl8pPr marL="2142028" indent="0">
              <a:buNone/>
              <a:defRPr sz="1339"/>
            </a:lvl8pPr>
            <a:lvl9pPr marL="2448032" indent="0">
              <a:buNone/>
              <a:defRPr sz="1339"/>
            </a:lvl9pPr>
          </a:lstStyle>
          <a:p>
            <a:r>
              <a:rPr lang="ja-JP" altLang="en-US" dirty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2429828"/>
            <a:ext cx="1973799" cy="4501556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989E6-9A7C-4E99-861C-E41D60177B8D}" type="datetimeFigureOut">
              <a:rPr kumimoji="1" lang="ja-JP" altLang="en-US" smtClean="0"/>
              <a:t>2024/2/10</a:t>
            </a:fld>
            <a:endParaRPr kumimoji="1" lang="ja-JP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632C-4312-4B42-8168-B8CB5562F0C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34162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989E6-9A7C-4E99-861C-E41D60177B8D}" type="datetimeFigureOut">
              <a:rPr kumimoji="1" lang="ja-JP" altLang="en-US" smtClean="0"/>
              <a:t>2024/2/10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632C-4312-4B42-8168-B8CB5562F0C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8333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379491" y="431220"/>
            <a:ext cx="1319585" cy="686388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0738" y="431220"/>
            <a:ext cx="3882256" cy="686388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989E6-9A7C-4E99-861C-E41D60177B8D}" type="datetimeFigureOut">
              <a:rPr kumimoji="1" lang="ja-JP" altLang="en-US" smtClean="0"/>
              <a:t>2024/2/10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632C-4312-4B42-8168-B8CB5562F0C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06299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0737" y="431221"/>
            <a:ext cx="5278339" cy="15655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0737" y="2156097"/>
            <a:ext cx="5278339" cy="51390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0737" y="7506969"/>
            <a:ext cx="1376958" cy="4312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A989E6-9A7C-4E99-861C-E41D60177B8D}" type="datetimeFigureOut">
              <a:rPr kumimoji="1" lang="ja-JP" altLang="en-US" smtClean="0"/>
              <a:t>2024/2/10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27188" y="7506969"/>
            <a:ext cx="2065437" cy="4312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22118" y="7506969"/>
            <a:ext cx="1376958" cy="4312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A5632C-4312-4B42-8168-B8CB5562F0C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7763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12008" rtl="0" eaLnBrk="1" latinLnBrk="0" hangingPunct="1">
        <a:lnSpc>
          <a:spcPct val="90000"/>
        </a:lnSpc>
        <a:spcBef>
          <a:spcPct val="0"/>
        </a:spcBef>
        <a:buNone/>
        <a:defRPr kumimoji="1" sz="29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3002" indent="-153002" algn="l" defTabSz="612008" rtl="0" eaLnBrk="1" latinLnBrk="0" hangingPunct="1">
        <a:lnSpc>
          <a:spcPct val="90000"/>
        </a:lnSpc>
        <a:spcBef>
          <a:spcPts val="669"/>
        </a:spcBef>
        <a:buFont typeface="Arial" panose="020B0604020202020204" pitchFamily="34" charset="0"/>
        <a:buChar char="•"/>
        <a:defRPr kumimoji="1" sz="1874" kern="1200">
          <a:solidFill>
            <a:schemeClr val="tx1"/>
          </a:solidFill>
          <a:latin typeface="+mn-lt"/>
          <a:ea typeface="+mn-ea"/>
          <a:cs typeface="+mn-cs"/>
        </a:defRPr>
      </a:lvl1pPr>
      <a:lvl2pPr marL="459006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606" kern="1200">
          <a:solidFill>
            <a:schemeClr val="tx1"/>
          </a:solidFill>
          <a:latin typeface="+mn-lt"/>
          <a:ea typeface="+mn-ea"/>
          <a:cs typeface="+mn-cs"/>
        </a:defRPr>
      </a:lvl2pPr>
      <a:lvl3pPr marL="765010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339" kern="1200">
          <a:solidFill>
            <a:schemeClr val="tx1"/>
          </a:solidFill>
          <a:latin typeface="+mn-lt"/>
          <a:ea typeface="+mn-ea"/>
          <a:cs typeface="+mn-cs"/>
        </a:defRPr>
      </a:lvl3pPr>
      <a:lvl4pPr marL="1071014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377018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683022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989026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295030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601034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1pPr>
      <a:lvl2pPr marL="306004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2pPr>
      <a:lvl3pPr marL="612008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3pPr>
      <a:lvl4pPr marL="918012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224016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530020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836024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142028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448032" algn="l" defTabSz="612008" rtl="0" eaLnBrk="1" latinLnBrk="0" hangingPunct="1">
        <a:defRPr kumimoji="1" sz="12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テキスト ボックス 10"/>
          <p:cNvSpPr txBox="1"/>
          <p:nvPr/>
        </p:nvSpPr>
        <p:spPr>
          <a:xfrm>
            <a:off x="2626522" y="1386580"/>
            <a:ext cx="976549" cy="26161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1100" b="1" dirty="0">
                <a:latin typeface="Arial" panose="020B0604020202020204" pitchFamily="34" charset="0"/>
                <a:cs typeface="Arial" panose="020B0604020202020204" pitchFamily="34" charset="0"/>
              </a:rPr>
              <a:t>Food Intake</a:t>
            </a:r>
            <a:endParaRPr kumimoji="1" lang="ja-JP" alt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503734" y="1318431"/>
            <a:ext cx="88357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b="1" dirty="0">
                <a:latin typeface="Arial" panose="020B0604020202020204" pitchFamily="34" charset="0"/>
                <a:cs typeface="Arial" panose="020B0604020202020204" pitchFamily="34" charset="0"/>
              </a:rPr>
              <a:t>(g/BW</a:t>
            </a:r>
            <a:r>
              <a:rPr kumimoji="1" lang="ja-JP" alt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・</a:t>
            </a:r>
            <a:r>
              <a:rPr kumimoji="1" lang="en-US" altLang="ja-JP" sz="1000" b="1" dirty="0">
                <a:latin typeface="Arial" panose="020B0604020202020204" pitchFamily="34" charset="0"/>
                <a:cs typeface="Arial" panose="020B0604020202020204" pitchFamily="34" charset="0"/>
              </a:rPr>
              <a:t>day)</a:t>
            </a:r>
          </a:p>
        </p:txBody>
      </p:sp>
      <p:graphicFrame>
        <p:nvGraphicFramePr>
          <p:cNvPr id="13" name="オブジェクト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817186"/>
              </p:ext>
            </p:extLst>
          </p:nvPr>
        </p:nvGraphicFramePr>
        <p:xfrm>
          <a:off x="1482199" y="4718142"/>
          <a:ext cx="3018723" cy="25901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4" name="Prism 8" r:id="rId3" imgW="3310007" imgH="2840535" progId="Prism8.Document">
                  <p:embed/>
                </p:oleObj>
              </mc:Choice>
              <mc:Fallback>
                <p:oleObj name="Prism 8" r:id="rId3" imgW="3310007" imgH="2840535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82199" y="4718142"/>
                        <a:ext cx="3018723" cy="25901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テキスト ボックス 13"/>
          <p:cNvSpPr txBox="1"/>
          <p:nvPr/>
        </p:nvSpPr>
        <p:spPr>
          <a:xfrm>
            <a:off x="1436346" y="4573116"/>
            <a:ext cx="5998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b="1" dirty="0">
                <a:latin typeface="Arial" panose="020B0604020202020204" pitchFamily="34" charset="0"/>
                <a:cs typeface="Arial" panose="020B0604020202020204" pitchFamily="34" charset="0"/>
              </a:rPr>
              <a:t>(g/BW)</a:t>
            </a: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2698528" y="4663180"/>
            <a:ext cx="1186543" cy="26161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altLang="ja-JP" sz="1100" b="1" dirty="0">
                <a:latin typeface="Arial" panose="020B0604020202020204" pitchFamily="34" charset="0"/>
                <a:cs typeface="Arial" panose="020B0604020202020204" pitchFamily="34" charset="0"/>
              </a:rPr>
              <a:t>Organ Weights</a:t>
            </a:r>
            <a:endParaRPr kumimoji="1" lang="ja-JP" alt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2820601" y="3530334"/>
            <a:ext cx="5886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000" b="1" dirty="0">
                <a:latin typeface="Arial" panose="020B0604020202020204" pitchFamily="34" charset="0"/>
                <a:cs typeface="Arial" panose="020B0604020202020204" pitchFamily="34" charset="0"/>
              </a:rPr>
              <a:t>Weeks</a:t>
            </a:r>
            <a:endParaRPr kumimoji="1" lang="en-US" altLang="ja-JP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オブジェクト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3425564"/>
              </p:ext>
            </p:extLst>
          </p:nvPr>
        </p:nvGraphicFramePr>
        <p:xfrm>
          <a:off x="1546581" y="1542737"/>
          <a:ext cx="3231794" cy="20433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5" name="Prism 8" r:id="rId5" imgW="4536990" imgH="2869347" progId="Prism8.Document">
                  <p:embed/>
                </p:oleObj>
              </mc:Choice>
              <mc:Fallback>
                <p:oleObj name="Prism 8" r:id="rId5" imgW="4536990" imgH="2869347" progId="Prism8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46581" y="1542737"/>
                        <a:ext cx="3231794" cy="20433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テキスト ボックス 9"/>
          <p:cNvSpPr txBox="1"/>
          <p:nvPr/>
        </p:nvSpPr>
        <p:spPr>
          <a:xfrm>
            <a:off x="1477292" y="4144728"/>
            <a:ext cx="412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  <a:endParaRPr kumimoji="1" lang="ja-JP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1503734" y="833175"/>
            <a:ext cx="402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  <a:endParaRPr kumimoji="1" lang="ja-JP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0389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076144" y="2304514"/>
            <a:ext cx="1985320" cy="1488990"/>
          </a:xfrm>
          <a:prstGeom prst="rect">
            <a:avLst/>
          </a:prstGeom>
        </p:spPr>
      </p:pic>
      <p:sp>
        <p:nvSpPr>
          <p:cNvPr id="17" name="テキスト ボックス 16"/>
          <p:cNvSpPr txBox="1"/>
          <p:nvPr/>
        </p:nvSpPr>
        <p:spPr>
          <a:xfrm>
            <a:off x="15270" y="1975064"/>
            <a:ext cx="402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(a)</a:t>
            </a:r>
            <a:endParaRPr kumimoji="1" lang="ja-JP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42" y="4269665"/>
            <a:ext cx="1988402" cy="1491301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064024" y="4269665"/>
            <a:ext cx="1988401" cy="1491301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2905" y="4269665"/>
            <a:ext cx="1988402" cy="1491301"/>
          </a:xfrm>
          <a:prstGeom prst="rect">
            <a:avLst/>
          </a:prstGeom>
        </p:spPr>
      </p:pic>
      <p:sp>
        <p:nvSpPr>
          <p:cNvPr id="8" name="テキスト ボックス 7"/>
          <p:cNvSpPr txBox="1"/>
          <p:nvPr/>
        </p:nvSpPr>
        <p:spPr>
          <a:xfrm>
            <a:off x="2024027" y="1975063"/>
            <a:ext cx="412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(b)</a:t>
            </a:r>
            <a:endParaRPr kumimoji="1" lang="ja-JP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3979170" y="1975063"/>
            <a:ext cx="402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latin typeface="Arial" panose="020B0604020202020204" pitchFamily="34" charset="0"/>
                <a:cs typeface="Arial" panose="020B0604020202020204" pitchFamily="34" charset="0"/>
              </a:rPr>
              <a:t>(c)</a:t>
            </a:r>
            <a:endParaRPr kumimoji="1" lang="ja-JP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9231" y="2282841"/>
            <a:ext cx="1997395" cy="1498046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085987" y="2282839"/>
            <a:ext cx="1985320" cy="1488990"/>
          </a:xfrm>
          <a:prstGeom prst="rect">
            <a:avLst/>
          </a:prstGeom>
        </p:spPr>
      </p:pic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88159EF0-6114-FE8F-C3CA-7B0D595A63E8}"/>
              </a:ext>
            </a:extLst>
          </p:cNvPr>
          <p:cNvCxnSpPr/>
          <p:nvPr/>
        </p:nvCxnSpPr>
        <p:spPr>
          <a:xfrm flipH="1">
            <a:off x="74697" y="3867015"/>
            <a:ext cx="428594" cy="386492"/>
          </a:xfrm>
          <a:prstGeom prst="line">
            <a:avLst/>
          </a:prstGeom>
          <a:ln w="127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9F660850-DB3A-E8D3-94AF-2C45F04AAD30}"/>
              </a:ext>
            </a:extLst>
          </p:cNvPr>
          <p:cNvSpPr/>
          <p:nvPr/>
        </p:nvSpPr>
        <p:spPr>
          <a:xfrm>
            <a:off x="503291" y="3521742"/>
            <a:ext cx="437215" cy="350799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812810">
              <a:defRPr/>
            </a:pPr>
            <a:endParaRPr lang="ja-JP" altLang="en-US"/>
          </a:p>
        </p:txBody>
      </p: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88159EF0-6114-FE8F-C3CA-7B0D595A63E8}"/>
              </a:ext>
            </a:extLst>
          </p:cNvPr>
          <p:cNvCxnSpPr/>
          <p:nvPr/>
        </p:nvCxnSpPr>
        <p:spPr>
          <a:xfrm>
            <a:off x="955362" y="3872541"/>
            <a:ext cx="1078182" cy="397124"/>
          </a:xfrm>
          <a:prstGeom prst="line">
            <a:avLst/>
          </a:prstGeom>
          <a:ln w="127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9F660850-DB3A-E8D3-94AF-2C45F04AAD30}"/>
              </a:ext>
            </a:extLst>
          </p:cNvPr>
          <p:cNvSpPr/>
          <p:nvPr/>
        </p:nvSpPr>
        <p:spPr>
          <a:xfrm>
            <a:off x="2436319" y="2943556"/>
            <a:ext cx="437215" cy="350799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812810">
              <a:defRPr/>
            </a:pPr>
            <a:endParaRPr lang="ja-JP" altLang="en-US"/>
          </a:p>
        </p:txBody>
      </p: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88159EF0-6114-FE8F-C3CA-7B0D595A63E8}"/>
              </a:ext>
            </a:extLst>
          </p:cNvPr>
          <p:cNvCxnSpPr/>
          <p:nvPr/>
        </p:nvCxnSpPr>
        <p:spPr>
          <a:xfrm flipH="1">
            <a:off x="2086757" y="3294355"/>
            <a:ext cx="349563" cy="975310"/>
          </a:xfrm>
          <a:prstGeom prst="line">
            <a:avLst/>
          </a:prstGeom>
          <a:ln w="127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88159EF0-6114-FE8F-C3CA-7B0D595A63E8}"/>
              </a:ext>
            </a:extLst>
          </p:cNvPr>
          <p:cNvCxnSpPr/>
          <p:nvPr/>
        </p:nvCxnSpPr>
        <p:spPr>
          <a:xfrm>
            <a:off x="2873534" y="3294355"/>
            <a:ext cx="1131635" cy="923387"/>
          </a:xfrm>
          <a:prstGeom prst="line">
            <a:avLst/>
          </a:prstGeom>
          <a:ln w="127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9F660850-DB3A-E8D3-94AF-2C45F04AAD30}"/>
              </a:ext>
            </a:extLst>
          </p:cNvPr>
          <p:cNvSpPr/>
          <p:nvPr/>
        </p:nvSpPr>
        <p:spPr>
          <a:xfrm>
            <a:off x="4523202" y="3170943"/>
            <a:ext cx="437215" cy="350799"/>
          </a:xfrm>
          <a:prstGeom prst="rect">
            <a:avLst/>
          </a:prstGeom>
          <a:noFill/>
          <a:ln w="127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812810">
              <a:defRPr/>
            </a:pPr>
            <a:endParaRPr lang="ja-JP" altLang="en-US"/>
          </a:p>
        </p:txBody>
      </p: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88159EF0-6114-FE8F-C3CA-7B0D595A63E8}"/>
              </a:ext>
            </a:extLst>
          </p:cNvPr>
          <p:cNvCxnSpPr/>
          <p:nvPr/>
        </p:nvCxnSpPr>
        <p:spPr>
          <a:xfrm>
            <a:off x="4960417" y="3521742"/>
            <a:ext cx="1094113" cy="747922"/>
          </a:xfrm>
          <a:prstGeom prst="line">
            <a:avLst/>
          </a:prstGeom>
          <a:ln w="127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88159EF0-6114-FE8F-C3CA-7B0D595A63E8}"/>
              </a:ext>
            </a:extLst>
          </p:cNvPr>
          <p:cNvCxnSpPr/>
          <p:nvPr/>
        </p:nvCxnSpPr>
        <p:spPr>
          <a:xfrm flipH="1">
            <a:off x="4082905" y="3521742"/>
            <a:ext cx="455677" cy="747922"/>
          </a:xfrm>
          <a:prstGeom prst="line">
            <a:avLst/>
          </a:prstGeom>
          <a:ln w="127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B0E79A9-1B73-9893-7818-DDD11AB22A55}"/>
              </a:ext>
            </a:extLst>
          </p:cNvPr>
          <p:cNvSpPr txBox="1"/>
          <p:nvPr/>
        </p:nvSpPr>
        <p:spPr>
          <a:xfrm>
            <a:off x="659573" y="2002005"/>
            <a:ext cx="7585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kumimoji="1"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on-DM</a:t>
            </a:r>
            <a:endParaRPr kumimoji="1" lang="ja-JP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1BE0E50-2043-3793-F520-768BE52C00D6}"/>
              </a:ext>
            </a:extLst>
          </p:cNvPr>
          <p:cNvSpPr txBox="1"/>
          <p:nvPr/>
        </p:nvSpPr>
        <p:spPr>
          <a:xfrm>
            <a:off x="2703058" y="2028629"/>
            <a:ext cx="7328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endParaRPr kumimoji="1" lang="ja-JP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25B07CC3-8492-C65D-54C2-D9200A27D8C2}"/>
              </a:ext>
            </a:extLst>
          </p:cNvPr>
          <p:cNvSpPr txBox="1"/>
          <p:nvPr/>
        </p:nvSpPr>
        <p:spPr>
          <a:xfrm>
            <a:off x="4573539" y="1981553"/>
            <a:ext cx="9044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Imeglimin</a:t>
            </a:r>
            <a:endParaRPr kumimoji="1" lang="ja-JP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95569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5347</TotalTime>
  <Words>31</Words>
  <Application>Microsoft Office PowerPoint</Application>
  <PresentationFormat>ユーザー設定</PresentationFormat>
  <Paragraphs>13</Paragraphs>
  <Slides>2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ＭＳ Ｐゴシック</vt:lpstr>
      <vt:lpstr>Arial</vt:lpstr>
      <vt:lpstr>Calibri</vt:lpstr>
      <vt:lpstr>Calibri Light</vt:lpstr>
      <vt:lpstr>Office テーマ</vt:lpstr>
      <vt:lpstr>Prism 8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junpei</dc:creator>
  <cp:lastModifiedBy>tounai2016-01</cp:lastModifiedBy>
  <cp:revision>366</cp:revision>
  <cp:lastPrinted>2022-06-09T07:51:59Z</cp:lastPrinted>
  <dcterms:created xsi:type="dcterms:W3CDTF">2020-05-09T01:31:02Z</dcterms:created>
  <dcterms:modified xsi:type="dcterms:W3CDTF">2024-02-10T00:45:27Z</dcterms:modified>
</cp:coreProperties>
</file>