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37" autoAdjust="0"/>
    <p:restoredTop sz="94660"/>
  </p:normalViewPr>
  <p:slideViewPr>
    <p:cSldViewPr snapToGrid="0">
      <p:cViewPr varScale="1">
        <p:scale>
          <a:sx n="89" d="100"/>
          <a:sy n="89" d="100"/>
        </p:scale>
        <p:origin x="115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5CD0-3D6F-4520-B59B-F6FBC93AD081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B4E7-B0CC-4E38-A320-6C75C84051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5CD0-3D6F-4520-B59B-F6FBC93AD081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B4E7-B0CC-4E38-A320-6C75C84051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5CD0-3D6F-4520-B59B-F6FBC93AD081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B4E7-B0CC-4E38-A320-6C75C84051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5CD0-3D6F-4520-B59B-F6FBC93AD081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B4E7-B0CC-4E38-A320-6C75C84051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5CD0-3D6F-4520-B59B-F6FBC93AD081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B4E7-B0CC-4E38-A320-6C75C84051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5CD0-3D6F-4520-B59B-F6FBC93AD081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B4E7-B0CC-4E38-A320-6C75C84051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5CD0-3D6F-4520-B59B-F6FBC93AD081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B4E7-B0CC-4E38-A320-6C75C84051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5CD0-3D6F-4520-B59B-F6FBC93AD081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B4E7-B0CC-4E38-A320-6C75C84051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5CD0-3D6F-4520-B59B-F6FBC93AD081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B4E7-B0CC-4E38-A320-6C75C84051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5CD0-3D6F-4520-B59B-F6FBC93AD081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B4E7-B0CC-4E38-A320-6C75C84051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5CD0-3D6F-4520-B59B-F6FBC93AD081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B4E7-B0CC-4E38-A320-6C75C84051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A5CD0-3D6F-4520-B59B-F6FBC93AD081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2B4E7-B0CC-4E38-A320-6C75C84051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2"/>
          <p:cNvSpPr txBox="1"/>
          <p:nvPr/>
        </p:nvSpPr>
        <p:spPr>
          <a:xfrm>
            <a:off x="220133" y="6429252"/>
            <a:ext cx="11607800" cy="3529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2.</a:t>
            </a:r>
            <a:r>
              <a:rPr lang="en-US" altLang="zh-CN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RCS analysis exploring the relationship between </a:t>
            </a:r>
            <a:r>
              <a:rPr lang="en-US" altLang="zh-CN" sz="1300">
                <a:latin typeface="Times New Roman" panose="02020603050405020304" pitchFamily="18" charset="0"/>
                <a:cs typeface="Times New Roman" panose="02020603050405020304" pitchFamily="18" charset="0"/>
              </a:rPr>
              <a:t>cumulative CTI-</a:t>
            </a:r>
            <a:r>
              <a:rPr lang="en-US" altLang="zh-CN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WHtR</a:t>
            </a:r>
            <a:r>
              <a:rPr lang="en-US" altLang="zh-CN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and diabetes (A), heart disease (B), and stroke (C) .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103623" y="0"/>
            <a:ext cx="25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842000" y="3089638"/>
            <a:ext cx="25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54925" y="3095834"/>
            <a:ext cx="25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677FB5E-CFF6-3FAC-EC50-E103CA23C33C}"/>
              </a:ext>
            </a:extLst>
          </p:cNvPr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000" y="0"/>
            <a:ext cx="4320000" cy="306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D1AA7B0-4C5B-7A71-C66C-48F2F6774DC5}"/>
              </a:ext>
            </a:extLst>
          </p:cNvPr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151" y="3214626"/>
            <a:ext cx="4320000" cy="306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68A90AD-28AE-F60D-83F7-2CC4477898AE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849" y="3214626"/>
            <a:ext cx="4320000" cy="306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31</Words>
  <Application>Microsoft Office PowerPoint</Application>
  <PresentationFormat>宽屏</PresentationFormat>
  <Paragraphs>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zwl_ms@outlook.com</dc:creator>
  <cp:lastModifiedBy>zwl_ms@outlook.com</cp:lastModifiedBy>
  <cp:revision>18</cp:revision>
  <dcterms:created xsi:type="dcterms:W3CDTF">2025-10-01T07:35:00Z</dcterms:created>
  <dcterms:modified xsi:type="dcterms:W3CDTF">2026-03-10T20:26:52Z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1710FF5A959B484AB3F8FC7B76B0F904_12</vt:lpwstr>
  </property>
  <property fmtid="{D5CDD505-2E9C-101B-9397-08002B2CF9AE}" pid="3" name="KSOProductBuildVer">
    <vt:lpwstr>2052-12.1.0.23125</vt:lpwstr>
  </property>
</Properties>
</file>