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9933FF"/>
    <a:srgbClr val="006600"/>
    <a:srgbClr val="0CAC1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7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F1479E-B794-1F9F-D4ED-DF2B44790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137DA39-FD42-812E-4D76-5468A13128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6E1115-D52B-12A6-88ED-938C861E4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D03B0F-C64A-BFD9-5369-54887C1A9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A5998E-A840-7D04-FCE8-80D33AD97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3453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2896A4-B3CB-5BDA-4D16-C9FFC336E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E6CB0C2-245C-1E1C-31AB-54A842CE50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F3B236-AE31-3970-D3A7-F63AF6A32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1F616D-3378-0B76-4005-F9A1351E7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1B9FEF-7D15-1FB0-DAEF-204FFFB8C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799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BD2C5A6-5FDD-8522-137A-E9836B04C3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F427BD9-29C3-2884-27BE-3E666C208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581733E-BA2D-DC5A-325E-67E5D8013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E25A03D-3B7D-8C95-5CF6-D34988A18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C17E3B-81F2-8983-7F95-6AF2B4967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4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C85B8F-5659-6034-8CAC-6593A385F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3C84EE4-5891-A69E-11F7-F3A808C6A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9C5FD7-3F49-DEF4-DE74-8F759128A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8653CE-A8A8-F4C5-6259-6308BB7AE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D93BCB-5AC5-206E-6BCA-CBF7CB9FF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671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54E0B8-ED64-4C0A-7123-BB070C81D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7FC3692-987B-C44C-CC87-836B78E0A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B73038-04FF-15DD-F8EC-9D0408F86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F7C5EA2-F356-ECB5-EB92-9B3F6E39E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5B3A46-0006-F8A9-6710-6F2ED069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161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5B365F-71F1-8995-4602-18630859D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7C68EC1-D750-1EAD-6CB1-581FBD295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F39CCFA-593F-E39B-F7B2-8748D01C97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2C70D72-6956-BCC5-7FBD-2AF6085D9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8375589-5326-8D8B-4A06-BBE92B341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E8B991F-D6EC-F5C4-5D9A-94BCDEDED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9346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6E7317-A381-DACB-C7DD-F8446F907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883F62F-1200-E340-C984-62EAA5ED0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1D967B9-4993-893F-12AE-A27B94971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4D3D791-5963-1793-9087-A7DB0E5B5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F21A234-D896-8A94-64CD-EF9A180AEA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870E2D1-958C-B085-BC5A-4157AF82E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ABE40C8-530F-447B-CDDF-A668FEEEA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D9BF3BA-3C10-801A-1BDD-484D4C2F2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8484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6C749F-8EF1-042F-0689-07F4C7848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A99F298-E078-A87F-9EB4-DDD4A5E86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48C531A-DDD0-448F-52C3-307DD5F4C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B1B550F-B2B7-347E-D405-6F4DE85B7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3553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F8BC846-195A-FA18-9048-17FD40A6E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FAFCDBE-1F9F-96CD-71C5-261C2C0C4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7167ED-FD27-6B90-117B-E225CF1F0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73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A5352E-D2E6-7BC5-86DC-A6AEF9867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1FEAD20-C44F-1583-9D92-8B4182E92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55D3842-4CDB-96BA-D892-5E496AC64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4439FC3-74C8-F663-CDD4-F1C6E9D3E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CF4D6AD-0948-538F-2D51-12B77D5C8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E0B2A70-3C30-D838-E441-71EA6AD88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936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544884-831D-B6D7-691A-BE221C86F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AE6D411-994F-A846-95F6-BA2E2B0206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11DB508-D6A9-95EA-AE7B-CF37882ED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F34221-EC5B-3A0E-6284-A18B554B6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168A2EF-EAB0-1FEA-344E-6E4CB7695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2125F16-58CA-1FFA-4792-E5E68B537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4197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0E66558-BD21-6116-A6E0-4FC91AC0C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D7495F1-C892-89B0-52F8-25D598108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C255A3-600C-E271-A169-EE84309185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621AB-9D69-449D-8FD7-4EFE9674FDC8}" type="datetimeFigureOut">
              <a:rPr lang="zh-CN" altLang="en-US" smtClean="0"/>
              <a:t>2026/3/9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15AF06-568E-4E67-30CC-668CABE44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53ABDA-441E-2C96-CB51-D2FBD9F13F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238DC-592C-4DCB-851B-6D1845C79C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03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49AFBDF-1B1A-1B5E-8041-A5AC767FC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932" y="0"/>
            <a:ext cx="10524067" cy="6045200"/>
          </a:xfrm>
          <a:prstGeom prst="rect">
            <a:avLst/>
          </a:prstGeom>
        </p:spPr>
      </p:pic>
      <p:sp>
        <p:nvSpPr>
          <p:cNvPr id="11" name="副标题 2">
            <a:extLst>
              <a:ext uri="{FF2B5EF4-FFF2-40B4-BE49-F238E27FC236}">
                <a16:creationId xmlns:a16="http://schemas.microsoft.com/office/drawing/2014/main" id="{8B7CBAAD-6D96-77CE-3EE3-371DA31EE98D}"/>
              </a:ext>
            </a:extLst>
          </p:cNvPr>
          <p:cNvSpPr txBox="1">
            <a:spLocks/>
          </p:cNvSpPr>
          <p:nvPr/>
        </p:nvSpPr>
        <p:spPr>
          <a:xfrm>
            <a:off x="220133" y="6494305"/>
            <a:ext cx="11120451" cy="3636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4.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Kaplan–Meier curves for new-onset CMM by with or without constituent disease at baseline.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标题 1">
            <a:extLst>
              <a:ext uri="{FF2B5EF4-FFF2-40B4-BE49-F238E27FC236}">
                <a16:creationId xmlns:a16="http://schemas.microsoft.com/office/drawing/2014/main" id="{0C0248C5-279E-4C7F-6807-5DA9E50922C7}"/>
              </a:ext>
            </a:extLst>
          </p:cNvPr>
          <p:cNvSpPr txBox="1">
            <a:spLocks/>
          </p:cNvSpPr>
          <p:nvPr/>
        </p:nvSpPr>
        <p:spPr>
          <a:xfrm>
            <a:off x="0" y="5495631"/>
            <a:ext cx="10854269" cy="11083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at risk</a:t>
            </a:r>
            <a:b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16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0 constituent disease at baseline  6446       6446        6442        5820         5816        5788        5763        5739         5342         5342</a:t>
            </a:r>
          </a:p>
          <a:p>
            <a:r>
              <a:rPr lang="en-US" altLang="zh-CN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1 constituent disease at baseline  2429       2327        2267        1900         1890        1849        1798        1720         1498         1498  </a:t>
            </a:r>
            <a:endParaRPr lang="zh-CN" altLang="en-US" sz="1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801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56</Words>
  <Application>Microsoft Office PowerPoint</Application>
  <PresentationFormat>宽屏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zwl_ms@outlook.com</dc:creator>
  <cp:lastModifiedBy>zwl_ms@outlook.com</cp:lastModifiedBy>
  <cp:revision>68</cp:revision>
  <dcterms:created xsi:type="dcterms:W3CDTF">2024-05-16T06:31:03Z</dcterms:created>
  <dcterms:modified xsi:type="dcterms:W3CDTF">2026-03-09T03:04:12Z</dcterms:modified>
</cp:coreProperties>
</file>