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A01E-AF71-416E-883B-0FA6E5B58036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163D2-6702-4CF2-A0D3-A3E2D7B76F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907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A01E-AF71-416E-883B-0FA6E5B58036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163D2-6702-4CF2-A0D3-A3E2D7B76F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783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A01E-AF71-416E-883B-0FA6E5B58036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163D2-6702-4CF2-A0D3-A3E2D7B76F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633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A01E-AF71-416E-883B-0FA6E5B58036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163D2-6702-4CF2-A0D3-A3E2D7B76F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519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A01E-AF71-416E-883B-0FA6E5B58036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163D2-6702-4CF2-A0D3-A3E2D7B76F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44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A01E-AF71-416E-883B-0FA6E5B58036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163D2-6702-4CF2-A0D3-A3E2D7B76F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984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A01E-AF71-416E-883B-0FA6E5B58036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163D2-6702-4CF2-A0D3-A3E2D7B76F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546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A01E-AF71-416E-883B-0FA6E5B58036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163D2-6702-4CF2-A0D3-A3E2D7B76F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554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A01E-AF71-416E-883B-0FA6E5B58036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163D2-6702-4CF2-A0D3-A3E2D7B76F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847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A01E-AF71-416E-883B-0FA6E5B58036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163D2-6702-4CF2-A0D3-A3E2D7B76F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505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A01E-AF71-416E-883B-0FA6E5B58036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163D2-6702-4CF2-A0D3-A3E2D7B76F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407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1A01E-AF71-416E-883B-0FA6E5B58036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163D2-6702-4CF2-A0D3-A3E2D7B76F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622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Suppl. Figure 1</a:t>
            </a:r>
            <a:endParaRPr lang="fr-FR" dirty="0"/>
          </a:p>
        </p:txBody>
      </p:sp>
      <p:sp>
        <p:nvSpPr>
          <p:cNvPr id="2" name="TextBox 1"/>
          <p:cNvSpPr txBox="1"/>
          <p:nvPr/>
        </p:nvSpPr>
        <p:spPr>
          <a:xfrm>
            <a:off x="899592" y="1124744"/>
            <a:ext cx="73448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                                            VHH-tag fusions </a:t>
            </a:r>
          </a:p>
          <a:p>
            <a:pPr algn="just"/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                                            </a:t>
            </a:r>
          </a:p>
          <a:p>
            <a:pPr algn="just"/>
            <a:r>
              <a:rPr lang="en-US" sz="1600" b="1" dirty="0" smtClean="0">
                <a:latin typeface="Arial" pitchFamily="34" charset="0"/>
                <a:cs typeface="Arial" pitchFamily="34" charset="0"/>
              </a:rPr>
              <a:t>Only cytoplasmic?            </a:t>
            </a:r>
            <a:r>
              <a:rPr lang="en-US" sz="1600" b="1" dirty="0" err="1" smtClean="0">
                <a:latin typeface="Arial" pitchFamily="34" charset="0"/>
                <a:cs typeface="Arial" pitchFamily="34" charset="0"/>
              </a:rPr>
              <a:t>cyto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sz="1600" b="1" dirty="0" err="1" smtClean="0">
                <a:latin typeface="Arial" pitchFamily="34" charset="0"/>
                <a:cs typeface="Arial" pitchFamily="34" charset="0"/>
              </a:rPr>
              <a:t>periplasmic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           Only </a:t>
            </a:r>
            <a:r>
              <a:rPr lang="en-US" sz="1600" b="1" dirty="0" err="1" smtClean="0">
                <a:latin typeface="Arial" pitchFamily="34" charset="0"/>
                <a:cs typeface="Arial" pitchFamily="34" charset="0"/>
              </a:rPr>
              <a:t>periplasmic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?</a:t>
            </a:r>
            <a:endParaRPr lang="fr-FR" sz="16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971600" y="4005067"/>
            <a:ext cx="1602055" cy="398609"/>
            <a:chOff x="2699792" y="5157192"/>
            <a:chExt cx="1660978" cy="457200"/>
          </a:xfrm>
        </p:grpSpPr>
        <p:grpSp>
          <p:nvGrpSpPr>
            <p:cNvPr id="13" name="Group 12"/>
            <p:cNvGrpSpPr/>
            <p:nvPr/>
          </p:nvGrpSpPr>
          <p:grpSpPr>
            <a:xfrm>
              <a:off x="2699792" y="5194694"/>
              <a:ext cx="720080" cy="322538"/>
              <a:chOff x="2699792" y="5194694"/>
              <a:chExt cx="720080" cy="322538"/>
            </a:xfrm>
          </p:grpSpPr>
          <p:grpSp>
            <p:nvGrpSpPr>
              <p:cNvPr id="16" name="Group 15"/>
              <p:cNvGrpSpPr/>
              <p:nvPr/>
            </p:nvGrpSpPr>
            <p:grpSpPr>
              <a:xfrm>
                <a:off x="2699792" y="5194694"/>
                <a:ext cx="517128" cy="322538"/>
                <a:chOff x="5868144" y="3030223"/>
                <a:chExt cx="595054" cy="382391"/>
              </a:xfrm>
            </p:grpSpPr>
            <p:sp>
              <p:nvSpPr>
                <p:cNvPr id="18" name="Oval 17"/>
                <p:cNvSpPr/>
                <p:nvPr/>
              </p:nvSpPr>
              <p:spPr>
                <a:xfrm rot="5400000">
                  <a:off x="5974475" y="2923892"/>
                  <a:ext cx="382391" cy="595054"/>
                </a:xfrm>
                <a:prstGeom prst="ellipse">
                  <a:avLst/>
                </a:prstGeom>
                <a:solidFill>
                  <a:srgbClr val="FF3399"/>
                </a:solidFill>
                <a:ln w="38100">
                  <a:solidFill>
                    <a:schemeClr val="accent4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19" name="Oval 18"/>
                <p:cNvSpPr/>
                <p:nvPr/>
              </p:nvSpPr>
              <p:spPr>
                <a:xfrm>
                  <a:off x="5881998" y="3070053"/>
                  <a:ext cx="255961" cy="31397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cxnSp>
            <p:nvCxnSpPr>
              <p:cNvPr id="17" name="Straight Connector 16"/>
              <p:cNvCxnSpPr>
                <a:stCxn id="18" idx="0"/>
              </p:cNvCxnSpPr>
              <p:nvPr/>
            </p:nvCxnSpPr>
            <p:spPr>
              <a:xfrm>
                <a:off x="3216920" y="5355963"/>
                <a:ext cx="202952" cy="4742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Rounded Rectangle 13"/>
            <p:cNvSpPr/>
            <p:nvPr/>
          </p:nvSpPr>
          <p:spPr>
            <a:xfrm>
              <a:off x="3419872" y="5157192"/>
              <a:ext cx="940898" cy="457200"/>
            </a:xfrm>
            <a:prstGeom prst="roundRect">
              <a:avLst/>
            </a:prstGeom>
            <a:solidFill>
              <a:srgbClr val="66FF33"/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602720" y="5192198"/>
              <a:ext cx="583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GFP</a:t>
              </a:r>
              <a:endParaRPr lang="fr-FR" b="1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347380" y="2348877"/>
            <a:ext cx="1602055" cy="399852"/>
            <a:chOff x="2699792" y="5157192"/>
            <a:chExt cx="1660978" cy="458626"/>
          </a:xfrm>
        </p:grpSpPr>
        <p:grpSp>
          <p:nvGrpSpPr>
            <p:cNvPr id="33" name="Group 32"/>
            <p:cNvGrpSpPr/>
            <p:nvPr/>
          </p:nvGrpSpPr>
          <p:grpSpPr>
            <a:xfrm>
              <a:off x="2699792" y="5194694"/>
              <a:ext cx="720080" cy="322538"/>
              <a:chOff x="2699792" y="5194694"/>
              <a:chExt cx="720080" cy="322538"/>
            </a:xfrm>
          </p:grpSpPr>
          <p:grpSp>
            <p:nvGrpSpPr>
              <p:cNvPr id="36" name="Group 35"/>
              <p:cNvGrpSpPr/>
              <p:nvPr/>
            </p:nvGrpSpPr>
            <p:grpSpPr>
              <a:xfrm>
                <a:off x="2699792" y="5194694"/>
                <a:ext cx="517128" cy="322538"/>
                <a:chOff x="5868144" y="3030223"/>
                <a:chExt cx="595054" cy="382391"/>
              </a:xfrm>
            </p:grpSpPr>
            <p:sp>
              <p:nvSpPr>
                <p:cNvPr id="38" name="Oval 37"/>
                <p:cNvSpPr/>
                <p:nvPr/>
              </p:nvSpPr>
              <p:spPr>
                <a:xfrm rot="5400000">
                  <a:off x="5974475" y="2923892"/>
                  <a:ext cx="382391" cy="595054"/>
                </a:xfrm>
                <a:prstGeom prst="ellipse">
                  <a:avLst/>
                </a:prstGeom>
                <a:solidFill>
                  <a:srgbClr val="FF3399"/>
                </a:solidFill>
                <a:ln w="38100">
                  <a:solidFill>
                    <a:schemeClr val="accent4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39" name="Oval 38"/>
                <p:cNvSpPr/>
                <p:nvPr/>
              </p:nvSpPr>
              <p:spPr>
                <a:xfrm>
                  <a:off x="5881998" y="3070053"/>
                  <a:ext cx="255961" cy="31397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cxnSp>
            <p:nvCxnSpPr>
              <p:cNvPr id="37" name="Straight Connector 36"/>
              <p:cNvCxnSpPr>
                <a:stCxn id="38" idx="0"/>
              </p:cNvCxnSpPr>
              <p:nvPr/>
            </p:nvCxnSpPr>
            <p:spPr>
              <a:xfrm>
                <a:off x="3216920" y="5355963"/>
                <a:ext cx="202952" cy="4742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4" name="Rounded Rectangle 33"/>
            <p:cNvSpPr/>
            <p:nvPr/>
          </p:nvSpPr>
          <p:spPr>
            <a:xfrm>
              <a:off x="3419872" y="5157192"/>
              <a:ext cx="940898" cy="457200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457882" y="5192198"/>
              <a:ext cx="864096" cy="4236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/>
                <a:t>SORT</a:t>
              </a:r>
              <a:endParaRPr lang="fr-FR" b="1" dirty="0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3347380" y="3501008"/>
            <a:ext cx="1736338" cy="398609"/>
            <a:chOff x="2699792" y="5157192"/>
            <a:chExt cx="1800200" cy="457200"/>
          </a:xfrm>
        </p:grpSpPr>
        <p:grpSp>
          <p:nvGrpSpPr>
            <p:cNvPr id="43" name="Group 42"/>
            <p:cNvGrpSpPr/>
            <p:nvPr/>
          </p:nvGrpSpPr>
          <p:grpSpPr>
            <a:xfrm>
              <a:off x="2699792" y="5194694"/>
              <a:ext cx="720080" cy="322538"/>
              <a:chOff x="2699792" y="5194694"/>
              <a:chExt cx="720080" cy="322538"/>
            </a:xfrm>
          </p:grpSpPr>
          <p:grpSp>
            <p:nvGrpSpPr>
              <p:cNvPr id="46" name="Group 45"/>
              <p:cNvGrpSpPr/>
              <p:nvPr/>
            </p:nvGrpSpPr>
            <p:grpSpPr>
              <a:xfrm>
                <a:off x="2699792" y="5194694"/>
                <a:ext cx="517128" cy="322538"/>
                <a:chOff x="5868144" y="3030223"/>
                <a:chExt cx="595054" cy="382391"/>
              </a:xfrm>
            </p:grpSpPr>
            <p:sp>
              <p:nvSpPr>
                <p:cNvPr id="48" name="Oval 47"/>
                <p:cNvSpPr/>
                <p:nvPr/>
              </p:nvSpPr>
              <p:spPr>
                <a:xfrm rot="5400000">
                  <a:off x="5974475" y="2923892"/>
                  <a:ext cx="382391" cy="595054"/>
                </a:xfrm>
                <a:prstGeom prst="ellipse">
                  <a:avLst/>
                </a:prstGeom>
                <a:solidFill>
                  <a:srgbClr val="FF3399"/>
                </a:solidFill>
                <a:ln w="38100">
                  <a:solidFill>
                    <a:schemeClr val="accent4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49" name="Oval 48"/>
                <p:cNvSpPr/>
                <p:nvPr/>
              </p:nvSpPr>
              <p:spPr>
                <a:xfrm>
                  <a:off x="5881998" y="3070053"/>
                  <a:ext cx="255961" cy="31397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cxnSp>
            <p:nvCxnSpPr>
              <p:cNvPr id="47" name="Straight Connector 46"/>
              <p:cNvCxnSpPr>
                <a:stCxn id="48" idx="0"/>
              </p:cNvCxnSpPr>
              <p:nvPr/>
            </p:nvCxnSpPr>
            <p:spPr>
              <a:xfrm>
                <a:off x="3216920" y="5355963"/>
                <a:ext cx="202952" cy="4742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Rounded Rectangle 43"/>
            <p:cNvSpPr/>
            <p:nvPr/>
          </p:nvSpPr>
          <p:spPr>
            <a:xfrm>
              <a:off x="3419872" y="5157192"/>
              <a:ext cx="940898" cy="45720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635896" y="5192198"/>
              <a:ext cx="8640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CYS</a:t>
              </a:r>
              <a:endParaRPr lang="fr-FR" b="1" dirty="0"/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5724613" y="2342484"/>
            <a:ext cx="1611472" cy="398609"/>
            <a:chOff x="2699792" y="5157192"/>
            <a:chExt cx="1670741" cy="457200"/>
          </a:xfrm>
        </p:grpSpPr>
        <p:grpSp>
          <p:nvGrpSpPr>
            <p:cNvPr id="51" name="Group 50"/>
            <p:cNvGrpSpPr/>
            <p:nvPr/>
          </p:nvGrpSpPr>
          <p:grpSpPr>
            <a:xfrm>
              <a:off x="2699792" y="5194694"/>
              <a:ext cx="720080" cy="322538"/>
              <a:chOff x="2699792" y="5194694"/>
              <a:chExt cx="720080" cy="322538"/>
            </a:xfrm>
          </p:grpSpPr>
          <p:grpSp>
            <p:nvGrpSpPr>
              <p:cNvPr id="54" name="Group 53"/>
              <p:cNvGrpSpPr/>
              <p:nvPr/>
            </p:nvGrpSpPr>
            <p:grpSpPr>
              <a:xfrm>
                <a:off x="2699792" y="5194694"/>
                <a:ext cx="517128" cy="322538"/>
                <a:chOff x="5868144" y="3030223"/>
                <a:chExt cx="595054" cy="382391"/>
              </a:xfrm>
            </p:grpSpPr>
            <p:sp>
              <p:nvSpPr>
                <p:cNvPr id="56" name="Oval 55"/>
                <p:cNvSpPr/>
                <p:nvPr/>
              </p:nvSpPr>
              <p:spPr>
                <a:xfrm rot="5400000">
                  <a:off x="5974475" y="2923892"/>
                  <a:ext cx="382391" cy="595054"/>
                </a:xfrm>
                <a:prstGeom prst="ellipse">
                  <a:avLst/>
                </a:prstGeom>
                <a:solidFill>
                  <a:srgbClr val="FF3399"/>
                </a:solidFill>
                <a:ln w="38100">
                  <a:solidFill>
                    <a:schemeClr val="accent4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57" name="Oval 56"/>
                <p:cNvSpPr/>
                <p:nvPr/>
              </p:nvSpPr>
              <p:spPr>
                <a:xfrm>
                  <a:off x="5881998" y="3070053"/>
                  <a:ext cx="255961" cy="31397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cxnSp>
            <p:nvCxnSpPr>
              <p:cNvPr id="55" name="Straight Connector 54"/>
              <p:cNvCxnSpPr>
                <a:stCxn id="56" idx="0"/>
              </p:cNvCxnSpPr>
              <p:nvPr/>
            </p:nvCxnSpPr>
            <p:spPr>
              <a:xfrm>
                <a:off x="3216920" y="5355963"/>
                <a:ext cx="202952" cy="4742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Rounded Rectangle 51"/>
            <p:cNvSpPr/>
            <p:nvPr/>
          </p:nvSpPr>
          <p:spPr>
            <a:xfrm>
              <a:off x="3419872" y="5157192"/>
              <a:ext cx="940898" cy="457200"/>
            </a:xfrm>
            <a:prstGeom prst="roundRect">
              <a:avLst/>
            </a:prstGeom>
            <a:solidFill>
              <a:srgbClr val="CC0066"/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C0066"/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548962" y="5165802"/>
              <a:ext cx="821571" cy="4236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</a:rPr>
                <a:t>Toxin</a:t>
              </a:r>
              <a:endParaRPr lang="fr-FR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3347380" y="2924944"/>
            <a:ext cx="1736338" cy="399852"/>
            <a:chOff x="2699792" y="5157192"/>
            <a:chExt cx="1800200" cy="458626"/>
          </a:xfrm>
        </p:grpSpPr>
        <p:grpSp>
          <p:nvGrpSpPr>
            <p:cNvPr id="61" name="Group 60"/>
            <p:cNvGrpSpPr/>
            <p:nvPr/>
          </p:nvGrpSpPr>
          <p:grpSpPr>
            <a:xfrm>
              <a:off x="2699792" y="5194694"/>
              <a:ext cx="720080" cy="322538"/>
              <a:chOff x="2699792" y="5194694"/>
              <a:chExt cx="720080" cy="322538"/>
            </a:xfrm>
          </p:grpSpPr>
          <p:grpSp>
            <p:nvGrpSpPr>
              <p:cNvPr id="64" name="Group 63"/>
              <p:cNvGrpSpPr/>
              <p:nvPr/>
            </p:nvGrpSpPr>
            <p:grpSpPr>
              <a:xfrm>
                <a:off x="2699792" y="5194694"/>
                <a:ext cx="517128" cy="322538"/>
                <a:chOff x="5868144" y="3030223"/>
                <a:chExt cx="595054" cy="382391"/>
              </a:xfrm>
            </p:grpSpPr>
            <p:sp>
              <p:nvSpPr>
                <p:cNvPr id="66" name="Oval 65"/>
                <p:cNvSpPr/>
                <p:nvPr/>
              </p:nvSpPr>
              <p:spPr>
                <a:xfrm rot="5400000">
                  <a:off x="5974475" y="2923892"/>
                  <a:ext cx="382391" cy="595054"/>
                </a:xfrm>
                <a:prstGeom prst="ellipse">
                  <a:avLst/>
                </a:prstGeom>
                <a:solidFill>
                  <a:srgbClr val="FF3399"/>
                </a:solidFill>
                <a:ln w="38100">
                  <a:solidFill>
                    <a:schemeClr val="accent4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67" name="Oval 66"/>
                <p:cNvSpPr/>
                <p:nvPr/>
              </p:nvSpPr>
              <p:spPr>
                <a:xfrm>
                  <a:off x="5881998" y="3070053"/>
                  <a:ext cx="255961" cy="31397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cxnSp>
            <p:nvCxnSpPr>
              <p:cNvPr id="65" name="Straight Connector 64"/>
              <p:cNvCxnSpPr>
                <a:stCxn id="66" idx="0"/>
              </p:cNvCxnSpPr>
              <p:nvPr/>
            </p:nvCxnSpPr>
            <p:spPr>
              <a:xfrm>
                <a:off x="3216920" y="5355963"/>
                <a:ext cx="202952" cy="4742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2" name="Rounded Rectangle 61"/>
            <p:cNvSpPr/>
            <p:nvPr/>
          </p:nvSpPr>
          <p:spPr>
            <a:xfrm>
              <a:off x="3419872" y="5157192"/>
              <a:ext cx="940898" cy="4572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635896" y="5192198"/>
              <a:ext cx="864096" cy="4236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BS</a:t>
              </a:r>
              <a:endParaRPr lang="fr-FR" b="1" dirty="0"/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971599" y="2891505"/>
            <a:ext cx="1644781" cy="399852"/>
            <a:chOff x="2699792" y="5157192"/>
            <a:chExt cx="1705276" cy="458626"/>
          </a:xfrm>
        </p:grpSpPr>
        <p:grpSp>
          <p:nvGrpSpPr>
            <p:cNvPr id="71" name="Group 70"/>
            <p:cNvGrpSpPr/>
            <p:nvPr/>
          </p:nvGrpSpPr>
          <p:grpSpPr>
            <a:xfrm>
              <a:off x="2699792" y="5194694"/>
              <a:ext cx="720080" cy="322538"/>
              <a:chOff x="2699792" y="5194694"/>
              <a:chExt cx="720080" cy="322538"/>
            </a:xfrm>
          </p:grpSpPr>
          <p:grpSp>
            <p:nvGrpSpPr>
              <p:cNvPr id="74" name="Group 73"/>
              <p:cNvGrpSpPr/>
              <p:nvPr/>
            </p:nvGrpSpPr>
            <p:grpSpPr>
              <a:xfrm>
                <a:off x="2699792" y="5194694"/>
                <a:ext cx="517128" cy="322538"/>
                <a:chOff x="5868144" y="3030223"/>
                <a:chExt cx="595054" cy="382391"/>
              </a:xfrm>
            </p:grpSpPr>
            <p:sp>
              <p:nvSpPr>
                <p:cNvPr id="76" name="Oval 75"/>
                <p:cNvSpPr/>
                <p:nvPr/>
              </p:nvSpPr>
              <p:spPr>
                <a:xfrm rot="5400000">
                  <a:off x="5974475" y="2923892"/>
                  <a:ext cx="382391" cy="595054"/>
                </a:xfrm>
                <a:prstGeom prst="ellipse">
                  <a:avLst/>
                </a:prstGeom>
                <a:solidFill>
                  <a:srgbClr val="FF3399"/>
                </a:solidFill>
                <a:ln w="38100">
                  <a:solidFill>
                    <a:schemeClr val="accent4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77" name="Oval 76"/>
                <p:cNvSpPr/>
                <p:nvPr/>
              </p:nvSpPr>
              <p:spPr>
                <a:xfrm>
                  <a:off x="5881998" y="3070053"/>
                  <a:ext cx="255961" cy="31397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cxnSp>
            <p:nvCxnSpPr>
              <p:cNvPr id="75" name="Straight Connector 74"/>
              <p:cNvCxnSpPr>
                <a:stCxn id="76" idx="0"/>
              </p:cNvCxnSpPr>
              <p:nvPr/>
            </p:nvCxnSpPr>
            <p:spPr>
              <a:xfrm>
                <a:off x="3216920" y="5355963"/>
                <a:ext cx="202952" cy="4742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2" name="Rounded Rectangle 71"/>
            <p:cNvSpPr/>
            <p:nvPr/>
          </p:nvSpPr>
          <p:spPr>
            <a:xfrm>
              <a:off x="3419872" y="5157192"/>
              <a:ext cx="940898" cy="457200"/>
            </a:xfrm>
            <a:prstGeom prst="roundRect">
              <a:avLst/>
            </a:prstGeom>
            <a:solidFill>
              <a:srgbClr val="00B0F0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540972" y="5192198"/>
              <a:ext cx="864096" cy="4236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CLIP</a:t>
              </a:r>
              <a:endParaRPr lang="fr-FR" b="1" dirty="0"/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971599" y="3467571"/>
            <a:ext cx="1615286" cy="399853"/>
            <a:chOff x="2699792" y="5157192"/>
            <a:chExt cx="1674696" cy="458627"/>
          </a:xfrm>
        </p:grpSpPr>
        <p:grpSp>
          <p:nvGrpSpPr>
            <p:cNvPr id="81" name="Group 80"/>
            <p:cNvGrpSpPr/>
            <p:nvPr/>
          </p:nvGrpSpPr>
          <p:grpSpPr>
            <a:xfrm>
              <a:off x="2699792" y="5194694"/>
              <a:ext cx="720080" cy="322538"/>
              <a:chOff x="2699792" y="5194694"/>
              <a:chExt cx="720080" cy="322538"/>
            </a:xfrm>
          </p:grpSpPr>
          <p:grpSp>
            <p:nvGrpSpPr>
              <p:cNvPr id="84" name="Group 83"/>
              <p:cNvGrpSpPr/>
              <p:nvPr/>
            </p:nvGrpSpPr>
            <p:grpSpPr>
              <a:xfrm>
                <a:off x="2699792" y="5194694"/>
                <a:ext cx="517128" cy="322538"/>
                <a:chOff x="5868144" y="3030223"/>
                <a:chExt cx="595054" cy="382391"/>
              </a:xfrm>
            </p:grpSpPr>
            <p:sp>
              <p:nvSpPr>
                <p:cNvPr id="86" name="Oval 85"/>
                <p:cNvSpPr/>
                <p:nvPr/>
              </p:nvSpPr>
              <p:spPr>
                <a:xfrm rot="5400000">
                  <a:off x="5974475" y="2923892"/>
                  <a:ext cx="382391" cy="595054"/>
                </a:xfrm>
                <a:prstGeom prst="ellipse">
                  <a:avLst/>
                </a:prstGeom>
                <a:solidFill>
                  <a:srgbClr val="FF3399"/>
                </a:solidFill>
                <a:ln w="38100">
                  <a:solidFill>
                    <a:schemeClr val="accent4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87" name="Oval 86"/>
                <p:cNvSpPr/>
                <p:nvPr/>
              </p:nvSpPr>
              <p:spPr>
                <a:xfrm>
                  <a:off x="5881998" y="3070053"/>
                  <a:ext cx="255961" cy="31397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cxnSp>
            <p:nvCxnSpPr>
              <p:cNvPr id="85" name="Straight Connector 84"/>
              <p:cNvCxnSpPr>
                <a:stCxn id="86" idx="0"/>
              </p:cNvCxnSpPr>
              <p:nvPr/>
            </p:nvCxnSpPr>
            <p:spPr>
              <a:xfrm>
                <a:off x="3216920" y="5355963"/>
                <a:ext cx="202952" cy="4742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2" name="Rounded Rectangle 81"/>
            <p:cNvSpPr/>
            <p:nvPr/>
          </p:nvSpPr>
          <p:spPr>
            <a:xfrm>
              <a:off x="3419872" y="5157192"/>
              <a:ext cx="940898" cy="457200"/>
            </a:xfrm>
            <a:prstGeom prst="roundRect">
              <a:avLst/>
            </a:prstGeom>
            <a:solidFill>
              <a:srgbClr val="FFFF0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3510392" y="5192199"/>
              <a:ext cx="864096" cy="4236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HALO</a:t>
              </a:r>
              <a:endParaRPr lang="fr-FR" b="1" dirty="0"/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5724128" y="2885109"/>
            <a:ext cx="1602055" cy="399875"/>
            <a:chOff x="2699792" y="5157167"/>
            <a:chExt cx="1660978" cy="458651"/>
          </a:xfrm>
        </p:grpSpPr>
        <p:grpSp>
          <p:nvGrpSpPr>
            <p:cNvPr id="89" name="Group 88"/>
            <p:cNvGrpSpPr/>
            <p:nvPr/>
          </p:nvGrpSpPr>
          <p:grpSpPr>
            <a:xfrm>
              <a:off x="2699792" y="5194694"/>
              <a:ext cx="720080" cy="322538"/>
              <a:chOff x="2699792" y="5194694"/>
              <a:chExt cx="720080" cy="322538"/>
            </a:xfrm>
          </p:grpSpPr>
          <p:grpSp>
            <p:nvGrpSpPr>
              <p:cNvPr id="92" name="Group 91"/>
              <p:cNvGrpSpPr/>
              <p:nvPr/>
            </p:nvGrpSpPr>
            <p:grpSpPr>
              <a:xfrm>
                <a:off x="2699792" y="5194694"/>
                <a:ext cx="517128" cy="322538"/>
                <a:chOff x="5868144" y="3030223"/>
                <a:chExt cx="595054" cy="382391"/>
              </a:xfrm>
            </p:grpSpPr>
            <p:sp>
              <p:nvSpPr>
                <p:cNvPr id="94" name="Oval 93"/>
                <p:cNvSpPr/>
                <p:nvPr/>
              </p:nvSpPr>
              <p:spPr>
                <a:xfrm rot="5400000">
                  <a:off x="5974475" y="2923892"/>
                  <a:ext cx="382391" cy="595054"/>
                </a:xfrm>
                <a:prstGeom prst="ellipse">
                  <a:avLst/>
                </a:prstGeom>
                <a:solidFill>
                  <a:srgbClr val="FF3399"/>
                </a:solidFill>
                <a:ln w="38100">
                  <a:solidFill>
                    <a:schemeClr val="accent4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95" name="Oval 94"/>
                <p:cNvSpPr/>
                <p:nvPr/>
              </p:nvSpPr>
              <p:spPr>
                <a:xfrm>
                  <a:off x="5881998" y="3070053"/>
                  <a:ext cx="255961" cy="31397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cxnSp>
            <p:nvCxnSpPr>
              <p:cNvPr id="93" name="Straight Connector 92"/>
              <p:cNvCxnSpPr>
                <a:stCxn id="94" idx="0"/>
              </p:cNvCxnSpPr>
              <p:nvPr/>
            </p:nvCxnSpPr>
            <p:spPr>
              <a:xfrm>
                <a:off x="3216920" y="5355963"/>
                <a:ext cx="202952" cy="4742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0" name="Rounded Rectangle 89"/>
            <p:cNvSpPr/>
            <p:nvPr/>
          </p:nvSpPr>
          <p:spPr>
            <a:xfrm>
              <a:off x="3419872" y="5157167"/>
              <a:ext cx="940898" cy="457202"/>
            </a:xfrm>
            <a:prstGeom prst="roundRect">
              <a:avLst/>
            </a:prstGeom>
            <a:solidFill>
              <a:srgbClr val="7030A0"/>
            </a:solidFill>
            <a:ln>
              <a:solidFill>
                <a:srgbClr val="CC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3670326" y="5192198"/>
              <a:ext cx="576064" cy="4236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</a:rPr>
                <a:t>AP</a:t>
              </a:r>
              <a:endParaRPr lang="fr-FR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3347380" y="4077072"/>
            <a:ext cx="1656185" cy="398609"/>
            <a:chOff x="2699792" y="5157192"/>
            <a:chExt cx="1717099" cy="457200"/>
          </a:xfrm>
        </p:grpSpPr>
        <p:grpSp>
          <p:nvGrpSpPr>
            <p:cNvPr id="99" name="Group 98"/>
            <p:cNvGrpSpPr/>
            <p:nvPr/>
          </p:nvGrpSpPr>
          <p:grpSpPr>
            <a:xfrm>
              <a:off x="2699792" y="5194694"/>
              <a:ext cx="720080" cy="322538"/>
              <a:chOff x="2699792" y="5194694"/>
              <a:chExt cx="720080" cy="322538"/>
            </a:xfrm>
          </p:grpSpPr>
          <p:grpSp>
            <p:nvGrpSpPr>
              <p:cNvPr id="102" name="Group 101"/>
              <p:cNvGrpSpPr/>
              <p:nvPr/>
            </p:nvGrpSpPr>
            <p:grpSpPr>
              <a:xfrm>
                <a:off x="2699792" y="5194694"/>
                <a:ext cx="517128" cy="322538"/>
                <a:chOff x="5868144" y="3030223"/>
                <a:chExt cx="595054" cy="382391"/>
              </a:xfrm>
            </p:grpSpPr>
            <p:sp>
              <p:nvSpPr>
                <p:cNvPr id="104" name="Oval 103"/>
                <p:cNvSpPr/>
                <p:nvPr/>
              </p:nvSpPr>
              <p:spPr>
                <a:xfrm rot="5400000">
                  <a:off x="5974475" y="2923892"/>
                  <a:ext cx="382391" cy="595054"/>
                </a:xfrm>
                <a:prstGeom prst="ellipse">
                  <a:avLst/>
                </a:prstGeom>
                <a:solidFill>
                  <a:srgbClr val="FF3399"/>
                </a:solidFill>
                <a:ln w="38100">
                  <a:solidFill>
                    <a:schemeClr val="accent4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105" name="Oval 104"/>
                <p:cNvSpPr/>
                <p:nvPr/>
              </p:nvSpPr>
              <p:spPr>
                <a:xfrm>
                  <a:off x="5881998" y="3070053"/>
                  <a:ext cx="255961" cy="31397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cxnSp>
            <p:nvCxnSpPr>
              <p:cNvPr id="103" name="Straight Connector 102"/>
              <p:cNvCxnSpPr>
                <a:stCxn id="104" idx="0"/>
              </p:cNvCxnSpPr>
              <p:nvPr/>
            </p:nvCxnSpPr>
            <p:spPr>
              <a:xfrm>
                <a:off x="3216920" y="5355963"/>
                <a:ext cx="202952" cy="4742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0" name="Rounded Rectangle 99"/>
            <p:cNvSpPr/>
            <p:nvPr/>
          </p:nvSpPr>
          <p:spPr>
            <a:xfrm>
              <a:off x="3419872" y="5157192"/>
              <a:ext cx="940898" cy="457200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3561856" y="5175282"/>
              <a:ext cx="855035" cy="4236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C-tag</a:t>
              </a:r>
              <a:endParaRPr lang="fr-FR" b="1" dirty="0"/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3347864" y="4613324"/>
            <a:ext cx="1602055" cy="399852"/>
            <a:chOff x="2699792" y="5157192"/>
            <a:chExt cx="1660978" cy="458626"/>
          </a:xfrm>
        </p:grpSpPr>
        <p:grpSp>
          <p:nvGrpSpPr>
            <p:cNvPr id="98" name="Group 97"/>
            <p:cNvGrpSpPr/>
            <p:nvPr/>
          </p:nvGrpSpPr>
          <p:grpSpPr>
            <a:xfrm>
              <a:off x="2699792" y="5194694"/>
              <a:ext cx="720080" cy="322538"/>
              <a:chOff x="2699792" y="5194694"/>
              <a:chExt cx="720080" cy="322538"/>
            </a:xfrm>
          </p:grpSpPr>
          <p:grpSp>
            <p:nvGrpSpPr>
              <p:cNvPr id="108" name="Group 107"/>
              <p:cNvGrpSpPr/>
              <p:nvPr/>
            </p:nvGrpSpPr>
            <p:grpSpPr>
              <a:xfrm>
                <a:off x="2699792" y="5194694"/>
                <a:ext cx="517128" cy="322538"/>
                <a:chOff x="5868144" y="3030223"/>
                <a:chExt cx="595054" cy="382391"/>
              </a:xfrm>
            </p:grpSpPr>
            <p:sp>
              <p:nvSpPr>
                <p:cNvPr id="110" name="Oval 109"/>
                <p:cNvSpPr/>
                <p:nvPr/>
              </p:nvSpPr>
              <p:spPr>
                <a:xfrm rot="5400000">
                  <a:off x="5974475" y="2923892"/>
                  <a:ext cx="382391" cy="595054"/>
                </a:xfrm>
                <a:prstGeom prst="ellipse">
                  <a:avLst/>
                </a:prstGeom>
                <a:solidFill>
                  <a:srgbClr val="FF3399"/>
                </a:solidFill>
                <a:ln w="38100">
                  <a:solidFill>
                    <a:schemeClr val="accent4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111" name="Oval 110"/>
                <p:cNvSpPr/>
                <p:nvPr/>
              </p:nvSpPr>
              <p:spPr>
                <a:xfrm>
                  <a:off x="5881998" y="3070053"/>
                  <a:ext cx="255961" cy="31397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cxnSp>
            <p:nvCxnSpPr>
              <p:cNvPr id="109" name="Straight Connector 108"/>
              <p:cNvCxnSpPr>
                <a:stCxn id="110" idx="0"/>
              </p:cNvCxnSpPr>
              <p:nvPr/>
            </p:nvCxnSpPr>
            <p:spPr>
              <a:xfrm>
                <a:off x="3216920" y="5355963"/>
                <a:ext cx="202952" cy="4742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6" name="Rounded Rectangle 105"/>
            <p:cNvSpPr/>
            <p:nvPr/>
          </p:nvSpPr>
          <p:spPr>
            <a:xfrm>
              <a:off x="3419872" y="5157192"/>
              <a:ext cx="940898" cy="457200"/>
            </a:xfrm>
            <a:prstGeom prst="roundRect">
              <a:avLst/>
            </a:prstGeom>
            <a:solidFill>
              <a:srgbClr val="FF000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3602720" y="5192198"/>
              <a:ext cx="583885" cy="4236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/>
                <a:t>Fc</a:t>
              </a:r>
              <a:endParaRPr lang="fr-FR" b="1" dirty="0"/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5724128" y="3461172"/>
            <a:ext cx="1602055" cy="399874"/>
            <a:chOff x="2699792" y="5157167"/>
            <a:chExt cx="1660978" cy="458650"/>
          </a:xfrm>
        </p:grpSpPr>
        <p:grpSp>
          <p:nvGrpSpPr>
            <p:cNvPr id="115" name="Group 114"/>
            <p:cNvGrpSpPr/>
            <p:nvPr/>
          </p:nvGrpSpPr>
          <p:grpSpPr>
            <a:xfrm>
              <a:off x="2699792" y="5194694"/>
              <a:ext cx="720080" cy="322538"/>
              <a:chOff x="2699792" y="5194694"/>
              <a:chExt cx="720080" cy="322538"/>
            </a:xfrm>
          </p:grpSpPr>
          <p:grpSp>
            <p:nvGrpSpPr>
              <p:cNvPr id="118" name="Group 117"/>
              <p:cNvGrpSpPr/>
              <p:nvPr/>
            </p:nvGrpSpPr>
            <p:grpSpPr>
              <a:xfrm>
                <a:off x="2699792" y="5194694"/>
                <a:ext cx="517128" cy="322538"/>
                <a:chOff x="5868144" y="3030223"/>
                <a:chExt cx="595054" cy="382391"/>
              </a:xfrm>
            </p:grpSpPr>
            <p:sp>
              <p:nvSpPr>
                <p:cNvPr id="120" name="Oval 119"/>
                <p:cNvSpPr/>
                <p:nvPr/>
              </p:nvSpPr>
              <p:spPr>
                <a:xfrm rot="5400000">
                  <a:off x="5974475" y="2923892"/>
                  <a:ext cx="382391" cy="595054"/>
                </a:xfrm>
                <a:prstGeom prst="ellipse">
                  <a:avLst/>
                </a:prstGeom>
                <a:solidFill>
                  <a:srgbClr val="FF3399"/>
                </a:solidFill>
                <a:ln w="38100">
                  <a:solidFill>
                    <a:schemeClr val="accent4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121" name="Oval 120"/>
                <p:cNvSpPr/>
                <p:nvPr/>
              </p:nvSpPr>
              <p:spPr>
                <a:xfrm>
                  <a:off x="5881998" y="3070053"/>
                  <a:ext cx="255961" cy="31397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cxnSp>
            <p:nvCxnSpPr>
              <p:cNvPr id="119" name="Straight Connector 118"/>
              <p:cNvCxnSpPr>
                <a:stCxn id="120" idx="0"/>
              </p:cNvCxnSpPr>
              <p:nvPr/>
            </p:nvCxnSpPr>
            <p:spPr>
              <a:xfrm>
                <a:off x="3216920" y="5355963"/>
                <a:ext cx="202952" cy="4742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6" name="Rounded Rectangle 115"/>
            <p:cNvSpPr/>
            <p:nvPr/>
          </p:nvSpPr>
          <p:spPr>
            <a:xfrm>
              <a:off x="3419872" y="5157167"/>
              <a:ext cx="940898" cy="457202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rgbClr val="CC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3580046" y="5192198"/>
              <a:ext cx="696924" cy="4236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</a:rPr>
                <a:t>POX</a:t>
              </a:r>
              <a:endParaRPr lang="fr-FR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2" name="Group 111"/>
          <p:cNvGrpSpPr/>
          <p:nvPr/>
        </p:nvGrpSpPr>
        <p:grpSpPr>
          <a:xfrm>
            <a:off x="971600" y="2348880"/>
            <a:ext cx="1644781" cy="398609"/>
            <a:chOff x="2699792" y="5157192"/>
            <a:chExt cx="1705276" cy="457200"/>
          </a:xfrm>
        </p:grpSpPr>
        <p:grpSp>
          <p:nvGrpSpPr>
            <p:cNvPr id="113" name="Group 112"/>
            <p:cNvGrpSpPr/>
            <p:nvPr/>
          </p:nvGrpSpPr>
          <p:grpSpPr>
            <a:xfrm>
              <a:off x="2699792" y="5194694"/>
              <a:ext cx="720080" cy="322538"/>
              <a:chOff x="2699792" y="5194694"/>
              <a:chExt cx="720080" cy="322538"/>
            </a:xfrm>
          </p:grpSpPr>
          <p:grpSp>
            <p:nvGrpSpPr>
              <p:cNvPr id="124" name="Group 123"/>
              <p:cNvGrpSpPr/>
              <p:nvPr/>
            </p:nvGrpSpPr>
            <p:grpSpPr>
              <a:xfrm>
                <a:off x="2699792" y="5194694"/>
                <a:ext cx="517128" cy="322538"/>
                <a:chOff x="5868144" y="3030223"/>
                <a:chExt cx="595054" cy="382391"/>
              </a:xfrm>
            </p:grpSpPr>
            <p:sp>
              <p:nvSpPr>
                <p:cNvPr id="126" name="Oval 125"/>
                <p:cNvSpPr/>
                <p:nvPr/>
              </p:nvSpPr>
              <p:spPr>
                <a:xfrm rot="5400000">
                  <a:off x="5974475" y="2923892"/>
                  <a:ext cx="382391" cy="595054"/>
                </a:xfrm>
                <a:prstGeom prst="ellipse">
                  <a:avLst/>
                </a:prstGeom>
                <a:solidFill>
                  <a:srgbClr val="FF3399"/>
                </a:solidFill>
                <a:ln w="38100">
                  <a:solidFill>
                    <a:schemeClr val="accent4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127" name="Oval 126"/>
                <p:cNvSpPr/>
                <p:nvPr/>
              </p:nvSpPr>
              <p:spPr>
                <a:xfrm>
                  <a:off x="5881998" y="3070053"/>
                  <a:ext cx="255961" cy="31397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cxnSp>
            <p:nvCxnSpPr>
              <p:cNvPr id="125" name="Straight Connector 124"/>
              <p:cNvCxnSpPr>
                <a:stCxn id="126" idx="0"/>
              </p:cNvCxnSpPr>
              <p:nvPr/>
            </p:nvCxnSpPr>
            <p:spPr>
              <a:xfrm>
                <a:off x="3216920" y="5355963"/>
                <a:ext cx="202952" cy="4742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2" name="Rounded Rectangle 121"/>
            <p:cNvSpPr/>
            <p:nvPr/>
          </p:nvSpPr>
          <p:spPr>
            <a:xfrm>
              <a:off x="3419872" y="5157192"/>
              <a:ext cx="940898" cy="457200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3540972" y="5192198"/>
              <a:ext cx="8640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SNAP</a:t>
              </a:r>
              <a:endParaRPr lang="fr-FR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46022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</Words>
  <Application>Microsoft Office PowerPoint</Application>
  <PresentationFormat>On-screen Show (4:3)</PresentationFormat>
  <Paragraphs>16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</dc:creator>
  <cp:lastModifiedBy>Ad</cp:lastModifiedBy>
  <cp:revision>1</cp:revision>
  <dcterms:created xsi:type="dcterms:W3CDTF">2014-08-19T15:34:54Z</dcterms:created>
  <dcterms:modified xsi:type="dcterms:W3CDTF">2014-08-19T15:35:07Z</dcterms:modified>
</cp:coreProperties>
</file>