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33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609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387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979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55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580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518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750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78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587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04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5EF94-FF99-4E59-B266-7EF59AF2DCA8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DA10-8417-43A8-969A-4DE2C1C9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921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Suppl. Figure 4</a:t>
            </a:r>
            <a:endParaRPr lang="fr-FR" dirty="0"/>
          </a:p>
        </p:txBody>
      </p:sp>
      <p:grpSp>
        <p:nvGrpSpPr>
          <p:cNvPr id="128" name="Gruppo 63"/>
          <p:cNvGrpSpPr/>
          <p:nvPr/>
        </p:nvGrpSpPr>
        <p:grpSpPr>
          <a:xfrm>
            <a:off x="683568" y="910208"/>
            <a:ext cx="4689007" cy="2590800"/>
            <a:chOff x="1066800" y="381000"/>
            <a:chExt cx="3514537" cy="2024376"/>
          </a:xfrm>
        </p:grpSpPr>
        <p:pic>
          <p:nvPicPr>
            <p:cNvPr id="129" name="Picture 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66800" y="685800"/>
              <a:ext cx="1749425" cy="1627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0" name="CasellaDiTesto 65"/>
            <p:cNvSpPr txBox="1"/>
            <p:nvPr/>
          </p:nvSpPr>
          <p:spPr>
            <a:xfrm>
              <a:off x="1066800" y="2173400"/>
              <a:ext cx="1752600" cy="2308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900" b="1" smtClean="0"/>
                <a:t>FL4-H: scFvH6-Alexa647</a:t>
              </a:r>
              <a:endParaRPr lang="it-IT" sz="900" b="1"/>
            </a:p>
          </p:txBody>
        </p:sp>
        <p:sp>
          <p:nvSpPr>
            <p:cNvPr id="131" name="CasellaDiTesto 66"/>
            <p:cNvSpPr txBox="1"/>
            <p:nvPr/>
          </p:nvSpPr>
          <p:spPr>
            <a:xfrm>
              <a:off x="2174544" y="1392072"/>
              <a:ext cx="548640" cy="2308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900" b="1" smtClean="0"/>
                <a:t>1.45 %</a:t>
              </a:r>
              <a:endParaRPr lang="it-IT" sz="900" b="1"/>
            </a:p>
          </p:txBody>
        </p:sp>
        <p:sp>
          <p:nvSpPr>
            <p:cNvPr id="132" name="Rettangolo 67"/>
            <p:cNvSpPr/>
            <p:nvPr/>
          </p:nvSpPr>
          <p:spPr bwMode="auto">
            <a:xfrm>
              <a:off x="1066800" y="990600"/>
              <a:ext cx="152400" cy="6858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it-IT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12" charset="-128"/>
              </a:endParaRPr>
            </a:p>
          </p:txBody>
        </p:sp>
        <p:grpSp>
          <p:nvGrpSpPr>
            <p:cNvPr id="133" name="Gruppo 19"/>
            <p:cNvGrpSpPr/>
            <p:nvPr/>
          </p:nvGrpSpPr>
          <p:grpSpPr>
            <a:xfrm>
              <a:off x="2819400" y="685800"/>
              <a:ext cx="1761937" cy="1719576"/>
              <a:chOff x="3264088" y="685800"/>
              <a:chExt cx="1761937" cy="1719576"/>
            </a:xfrm>
          </p:grpSpPr>
          <p:pic>
            <p:nvPicPr>
              <p:cNvPr id="136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276600" y="685800"/>
                <a:ext cx="1749425" cy="16271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7" name="CasellaDiTesto 72"/>
              <p:cNvSpPr txBox="1"/>
              <p:nvPr/>
            </p:nvSpPr>
            <p:spPr>
              <a:xfrm>
                <a:off x="3264088" y="2174544"/>
                <a:ext cx="1752600" cy="2308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it-IT" sz="900" b="1" smtClean="0"/>
                  <a:t>FL4-H: scFvH6-Alexa647</a:t>
                </a:r>
                <a:endParaRPr lang="it-IT" sz="900" b="1"/>
              </a:p>
            </p:txBody>
          </p:sp>
          <p:sp>
            <p:nvSpPr>
              <p:cNvPr id="138" name="CasellaDiTesto 73"/>
              <p:cNvSpPr txBox="1"/>
              <p:nvPr/>
            </p:nvSpPr>
            <p:spPr>
              <a:xfrm>
                <a:off x="4378656" y="1038368"/>
                <a:ext cx="548640" cy="2308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it-IT" sz="900" b="1" smtClean="0"/>
                  <a:t>37.5 %</a:t>
                </a:r>
                <a:endParaRPr lang="it-IT" sz="900" b="1"/>
              </a:p>
            </p:txBody>
          </p:sp>
          <p:sp>
            <p:nvSpPr>
              <p:cNvPr id="139" name="Rettangolo 74"/>
              <p:cNvSpPr/>
              <p:nvPr/>
            </p:nvSpPr>
            <p:spPr bwMode="auto">
              <a:xfrm>
                <a:off x="3276600" y="990600"/>
                <a:ext cx="152400" cy="685800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it-IT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12" charset="-128"/>
                </a:endParaRPr>
              </a:p>
            </p:txBody>
          </p:sp>
        </p:grpSp>
        <p:sp>
          <p:nvSpPr>
            <p:cNvPr id="134" name="CasellaDiTesto 69"/>
            <p:cNvSpPr txBox="1"/>
            <p:nvPr/>
          </p:nvSpPr>
          <p:spPr>
            <a:xfrm>
              <a:off x="1828800" y="381000"/>
              <a:ext cx="4572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900" b="1" smtClean="0"/>
                <a:t>K562</a:t>
              </a:r>
              <a:endParaRPr lang="it-IT" sz="900" b="1"/>
            </a:p>
          </p:txBody>
        </p:sp>
        <p:sp>
          <p:nvSpPr>
            <p:cNvPr id="135" name="CasellaDiTesto 70"/>
            <p:cNvSpPr txBox="1"/>
            <p:nvPr/>
          </p:nvSpPr>
          <p:spPr>
            <a:xfrm>
              <a:off x="3581400" y="381000"/>
              <a:ext cx="6858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900" b="1" smtClean="0"/>
                <a:t>OSPC-2</a:t>
              </a:r>
              <a:endParaRPr lang="it-IT" sz="900" b="1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110" y="4104671"/>
            <a:ext cx="2160240" cy="1907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116546"/>
            <a:ext cx="2104849" cy="1907025"/>
          </a:xfrm>
          <a:prstGeom prst="rect">
            <a:avLst/>
          </a:prstGeom>
        </p:spPr>
      </p:pic>
      <p:sp>
        <p:nvSpPr>
          <p:cNvPr id="141" name="TextBox 140"/>
          <p:cNvSpPr txBox="1"/>
          <p:nvPr/>
        </p:nvSpPr>
        <p:spPr>
          <a:xfrm>
            <a:off x="2339752" y="1284640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K562</a:t>
            </a:r>
            <a:endParaRPr lang="en-US" sz="1400" dirty="0"/>
          </a:p>
        </p:txBody>
      </p:sp>
      <p:sp>
        <p:nvSpPr>
          <p:cNvPr id="142" name="TextBox 141"/>
          <p:cNvSpPr txBox="1"/>
          <p:nvPr/>
        </p:nvSpPr>
        <p:spPr>
          <a:xfrm>
            <a:off x="4499992" y="1268760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OSPC-2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1187624" y="910208"/>
            <a:ext cx="3687239" cy="2954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4404235" y="3205589"/>
            <a:ext cx="880712" cy="2954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143"/>
          <p:cNvSpPr/>
          <p:nvPr/>
        </p:nvSpPr>
        <p:spPr>
          <a:xfrm>
            <a:off x="2051720" y="3212976"/>
            <a:ext cx="880712" cy="2954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52248" y="1187460"/>
            <a:ext cx="41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a)</a:t>
            </a:r>
            <a:endParaRPr lang="en-US" dirty="0"/>
          </a:p>
        </p:txBody>
      </p:sp>
      <p:sp>
        <p:nvSpPr>
          <p:cNvPr id="145" name="TextBox 144"/>
          <p:cNvSpPr txBox="1"/>
          <p:nvPr/>
        </p:nvSpPr>
        <p:spPr>
          <a:xfrm>
            <a:off x="552248" y="4077072"/>
            <a:ext cx="41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b)</a:t>
            </a:r>
            <a:endParaRPr lang="en-US" dirty="0"/>
          </a:p>
        </p:txBody>
      </p:sp>
      <p:sp>
        <p:nvSpPr>
          <p:cNvPr id="26" name="TextBox 5"/>
          <p:cNvSpPr txBox="1"/>
          <p:nvPr/>
        </p:nvSpPr>
        <p:spPr>
          <a:xfrm>
            <a:off x="2214543" y="4146458"/>
            <a:ext cx="8983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/>
              <a:t>A10-CLIP</a:t>
            </a:r>
            <a:endParaRPr lang="en-US" sz="1400" dirty="0"/>
          </a:p>
        </p:txBody>
      </p:sp>
      <p:sp>
        <p:nvSpPr>
          <p:cNvPr id="27" name="TextBox 139"/>
          <p:cNvSpPr txBox="1"/>
          <p:nvPr/>
        </p:nvSpPr>
        <p:spPr>
          <a:xfrm>
            <a:off x="4337019" y="4146458"/>
            <a:ext cx="1107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smtClean="0"/>
              <a:t>A10-HALO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5305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</dc:creator>
  <cp:lastModifiedBy>Ad</cp:lastModifiedBy>
  <cp:revision>2</cp:revision>
  <dcterms:created xsi:type="dcterms:W3CDTF">2014-08-19T15:36:09Z</dcterms:created>
  <dcterms:modified xsi:type="dcterms:W3CDTF">2014-08-19T15:41:16Z</dcterms:modified>
</cp:coreProperties>
</file>