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710" autoAdjust="0"/>
  </p:normalViewPr>
  <p:slideViewPr>
    <p:cSldViewPr>
      <p:cViewPr varScale="1">
        <p:scale>
          <a:sx n="119" d="100"/>
          <a:sy n="119" d="100"/>
        </p:scale>
        <p:origin x="-180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C701A-ABDD-4477-91FC-86D87AFE7AC7}" type="datetimeFigureOut">
              <a:rPr lang="zh-CN" altLang="en-US" smtClean="0"/>
              <a:pPr/>
              <a:t>2015-04-10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C95F0-40C0-49E9-BD1A-01FD4309CC6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9793-CF88-46AE-9265-9D07E9B1E011}" type="datetimeFigureOut">
              <a:rPr lang="zh-CN" altLang="en-US" smtClean="0"/>
              <a:pPr/>
              <a:t>2015-04-10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D4F38-7737-47AD-8E42-7710597C60E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9793-CF88-46AE-9265-9D07E9B1E011}" type="datetimeFigureOut">
              <a:rPr lang="zh-CN" altLang="en-US" smtClean="0"/>
              <a:pPr/>
              <a:t>2015-04-10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D4F38-7737-47AD-8E42-7710597C60E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9793-CF88-46AE-9265-9D07E9B1E011}" type="datetimeFigureOut">
              <a:rPr lang="zh-CN" altLang="en-US" smtClean="0"/>
              <a:pPr/>
              <a:t>2015-04-10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D4F38-7737-47AD-8E42-7710597C60E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9793-CF88-46AE-9265-9D07E9B1E011}" type="datetimeFigureOut">
              <a:rPr lang="zh-CN" altLang="en-US" smtClean="0"/>
              <a:pPr/>
              <a:t>2015-04-10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D4F38-7737-47AD-8E42-7710597C60E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9793-CF88-46AE-9265-9D07E9B1E011}" type="datetimeFigureOut">
              <a:rPr lang="zh-CN" altLang="en-US" smtClean="0"/>
              <a:pPr/>
              <a:t>2015-04-10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D4F38-7737-47AD-8E42-7710597C60E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9793-CF88-46AE-9265-9D07E9B1E011}" type="datetimeFigureOut">
              <a:rPr lang="zh-CN" altLang="en-US" smtClean="0"/>
              <a:pPr/>
              <a:t>2015-04-10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D4F38-7737-47AD-8E42-7710597C60E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9793-CF88-46AE-9265-9D07E9B1E011}" type="datetimeFigureOut">
              <a:rPr lang="zh-CN" altLang="en-US" smtClean="0"/>
              <a:pPr/>
              <a:t>2015-04-10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D4F38-7737-47AD-8E42-7710597C60E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9793-CF88-46AE-9265-9D07E9B1E011}" type="datetimeFigureOut">
              <a:rPr lang="zh-CN" altLang="en-US" smtClean="0"/>
              <a:pPr/>
              <a:t>2015-04-10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D4F38-7737-47AD-8E42-7710597C60E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9793-CF88-46AE-9265-9D07E9B1E011}" type="datetimeFigureOut">
              <a:rPr lang="zh-CN" altLang="en-US" smtClean="0"/>
              <a:pPr/>
              <a:t>2015-04-10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D4F38-7737-47AD-8E42-7710597C60E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9793-CF88-46AE-9265-9D07E9B1E011}" type="datetimeFigureOut">
              <a:rPr lang="zh-CN" altLang="en-US" smtClean="0"/>
              <a:pPr/>
              <a:t>2015-04-10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D4F38-7737-47AD-8E42-7710597C60E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9793-CF88-46AE-9265-9D07E9B1E011}" type="datetimeFigureOut">
              <a:rPr lang="zh-CN" altLang="en-US" smtClean="0"/>
              <a:pPr/>
              <a:t>2015-04-10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D4F38-7737-47AD-8E42-7710597C60E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D9793-CF88-46AE-9265-9D07E9B1E011}" type="datetimeFigureOut">
              <a:rPr lang="zh-CN" altLang="en-US" smtClean="0"/>
              <a:pPr/>
              <a:t>2015-04-10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D4F38-7737-47AD-8E42-7710597C60E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/>
              <a:t>Figure S1. </a:t>
            </a:r>
            <a:endParaRPr lang="zh-CN" altLang="en-US" b="1" dirty="0"/>
          </a:p>
        </p:txBody>
      </p:sp>
      <p:grpSp>
        <p:nvGrpSpPr>
          <p:cNvPr id="213" name="组合 212"/>
          <p:cNvGrpSpPr>
            <a:grpSpLocks noChangeAspect="1"/>
          </p:cNvGrpSpPr>
          <p:nvPr/>
        </p:nvGrpSpPr>
        <p:grpSpPr>
          <a:xfrm>
            <a:off x="612440" y="679648"/>
            <a:ext cx="7920000" cy="5845696"/>
            <a:chOff x="35496" y="47925"/>
            <a:chExt cx="9226581" cy="6810075"/>
          </a:xfrm>
        </p:grpSpPr>
        <p:sp>
          <p:nvSpPr>
            <p:cNvPr id="6" name="矩形 5"/>
            <p:cNvSpPr/>
            <p:nvPr/>
          </p:nvSpPr>
          <p:spPr>
            <a:xfrm>
              <a:off x="66560" y="961385"/>
              <a:ext cx="1656184" cy="1584176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solidFill>
                  <a:schemeClr val="tx1"/>
                </a:solidFill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grpSp>
          <p:nvGrpSpPr>
            <p:cNvPr id="8" name="组合 112"/>
            <p:cNvGrpSpPr/>
            <p:nvPr/>
          </p:nvGrpSpPr>
          <p:grpSpPr>
            <a:xfrm>
              <a:off x="132454" y="961385"/>
              <a:ext cx="1503568" cy="540032"/>
              <a:chOff x="5531632" y="688928"/>
              <a:chExt cx="1963115" cy="661556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6516219" y="712624"/>
                <a:ext cx="893057" cy="3775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b="1" i="1" dirty="0" smtClean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cat</a:t>
                </a:r>
                <a:endParaRPr lang="zh-CN" altLang="en-US" sz="1100" b="1" i="1" dirty="0"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grpSp>
            <p:nvGrpSpPr>
              <p:cNvPr id="10" name="组合 16"/>
              <p:cNvGrpSpPr/>
              <p:nvPr/>
            </p:nvGrpSpPr>
            <p:grpSpPr>
              <a:xfrm>
                <a:off x="5652120" y="1025440"/>
                <a:ext cx="360000" cy="72000"/>
                <a:chOff x="1475656" y="3554448"/>
                <a:chExt cx="445696" cy="180000"/>
              </a:xfrm>
            </p:grpSpPr>
            <p:cxnSp>
              <p:nvCxnSpPr>
                <p:cNvPr id="15" name="直接箭头连接符 14"/>
                <p:cNvCxnSpPr/>
                <p:nvPr/>
              </p:nvCxnSpPr>
              <p:spPr>
                <a:xfrm>
                  <a:off x="1489304" y="3559368"/>
                  <a:ext cx="432048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接连接符 15"/>
                <p:cNvCxnSpPr/>
                <p:nvPr/>
              </p:nvCxnSpPr>
              <p:spPr>
                <a:xfrm>
                  <a:off x="1475656" y="3554448"/>
                  <a:ext cx="0" cy="180000"/>
                </a:xfrm>
                <a:prstGeom prst="line">
                  <a:avLst/>
                </a:prstGeom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" name="TextBox 10"/>
              <p:cNvSpPr txBox="1"/>
              <p:nvPr/>
            </p:nvSpPr>
            <p:spPr>
              <a:xfrm>
                <a:off x="5531632" y="688928"/>
                <a:ext cx="1001601" cy="3623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i="1" dirty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epop</a:t>
                </a:r>
                <a:endParaRPr lang="zh-CN" altLang="en-US" sz="1050" b="1" i="1" dirty="0"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12" name="Rectangle 32"/>
              <p:cNvSpPr>
                <a:spLocks noChangeArrowheads="1"/>
              </p:cNvSpPr>
              <p:nvPr/>
            </p:nvSpPr>
            <p:spPr bwMode="auto">
              <a:xfrm>
                <a:off x="5580112" y="1196751"/>
                <a:ext cx="268204" cy="153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70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NdeI</a:t>
                </a:r>
              </a:p>
            </p:txBody>
          </p:sp>
          <p:sp>
            <p:nvSpPr>
              <p:cNvPr id="13" name="Rectangle 29"/>
              <p:cNvSpPr>
                <a:spLocks noChangeArrowheads="1"/>
              </p:cNvSpPr>
              <p:nvPr/>
            </p:nvSpPr>
            <p:spPr bwMode="auto">
              <a:xfrm>
                <a:off x="7236296" y="1196751"/>
                <a:ext cx="258451" cy="1537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70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KpnI</a:t>
                </a:r>
              </a:p>
            </p:txBody>
          </p:sp>
          <p:sp>
            <p:nvSpPr>
              <p:cNvPr id="14" name="右箭头 13"/>
              <p:cNvSpPr/>
              <p:nvPr/>
            </p:nvSpPr>
            <p:spPr>
              <a:xfrm>
                <a:off x="5652120" y="1097448"/>
                <a:ext cx="1800200" cy="112952"/>
              </a:xfrm>
              <a:prstGeom prst="rightArrow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b="1">
                  <a:solidFill>
                    <a:schemeClr val="tx1"/>
                  </a:solidFill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</p:grpSp>
        <p:grpSp>
          <p:nvGrpSpPr>
            <p:cNvPr id="17" name="组合 111"/>
            <p:cNvGrpSpPr/>
            <p:nvPr/>
          </p:nvGrpSpPr>
          <p:grpSpPr>
            <a:xfrm>
              <a:off x="167290" y="1825481"/>
              <a:ext cx="948327" cy="497248"/>
              <a:chOff x="3563888" y="764704"/>
              <a:chExt cx="1231961" cy="577894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3779911" y="764704"/>
                <a:ext cx="1000059" cy="343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dirty="0" smtClean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p15A</a:t>
                </a:r>
                <a:endParaRPr lang="zh-CN" altLang="en-US" sz="1050" b="1" dirty="0"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19" name="Rectangle 32"/>
              <p:cNvSpPr>
                <a:spLocks noChangeArrowheads="1"/>
              </p:cNvSpPr>
              <p:nvPr/>
            </p:nvSpPr>
            <p:spPr bwMode="auto">
              <a:xfrm>
                <a:off x="4427983" y="1196752"/>
                <a:ext cx="266858" cy="145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70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NdeI</a:t>
                </a:r>
              </a:p>
            </p:txBody>
          </p:sp>
          <p:sp>
            <p:nvSpPr>
              <p:cNvPr id="20" name="Rectangle 29"/>
              <p:cNvSpPr>
                <a:spLocks noChangeArrowheads="1"/>
              </p:cNvSpPr>
              <p:nvPr/>
            </p:nvSpPr>
            <p:spPr bwMode="auto">
              <a:xfrm>
                <a:off x="3563888" y="1196752"/>
                <a:ext cx="257154" cy="145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70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KpnI</a:t>
                </a:r>
              </a:p>
            </p:txBody>
          </p:sp>
          <p:sp>
            <p:nvSpPr>
              <p:cNvPr id="21" name="右箭头 20"/>
              <p:cNvSpPr/>
              <p:nvPr/>
            </p:nvSpPr>
            <p:spPr>
              <a:xfrm>
                <a:off x="3635895" y="1038244"/>
                <a:ext cx="1159954" cy="158508"/>
              </a:xfrm>
              <a:prstGeom prst="rightArrow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b="1">
                  <a:solidFill>
                    <a:schemeClr val="tx1"/>
                  </a:solidFill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2699792" y="4159298"/>
              <a:ext cx="1584176" cy="1454936"/>
              <a:chOff x="1691681" y="2019722"/>
              <a:chExt cx="1944216" cy="2477232"/>
            </a:xfrm>
          </p:grpSpPr>
          <p:grpSp>
            <p:nvGrpSpPr>
              <p:cNvPr id="23" name="组合 57"/>
              <p:cNvGrpSpPr/>
              <p:nvPr/>
            </p:nvGrpSpPr>
            <p:grpSpPr>
              <a:xfrm>
                <a:off x="1691681" y="2019722"/>
                <a:ext cx="1944216" cy="2477232"/>
                <a:chOff x="1691680" y="1964582"/>
                <a:chExt cx="2878137" cy="3684589"/>
              </a:xfrm>
            </p:grpSpPr>
            <p:grpSp>
              <p:nvGrpSpPr>
                <p:cNvPr id="29" name="Group 5"/>
                <p:cNvGrpSpPr>
                  <a:grpSpLocks noChangeAspect="1"/>
                </p:cNvGrpSpPr>
                <p:nvPr/>
              </p:nvGrpSpPr>
              <p:grpSpPr bwMode="auto">
                <a:xfrm>
                  <a:off x="1691680" y="1964582"/>
                  <a:ext cx="2878137" cy="3684589"/>
                  <a:chOff x="1973" y="998"/>
                  <a:chExt cx="1813" cy="2321"/>
                </a:xfrm>
              </p:grpSpPr>
              <p:sp>
                <p:nvSpPr>
                  <p:cNvPr id="31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2481" y="2015"/>
                    <a:ext cx="959" cy="28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CN" altLang="zh-CN" sz="10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+mj-lt"/>
                        <a:ea typeface="Arial Unicode MS" pitchFamily="34" charset="-122"/>
                        <a:cs typeface="Arial" pitchFamily="34" charset="0"/>
                      </a:rPr>
                      <a:t>p15A-aph-c</a:t>
                    </a:r>
                    <a:r>
                      <a:rPr kumimoji="0" lang="en-US" altLang="zh-CN" sz="10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+mj-lt"/>
                        <a:ea typeface="Arial Unicode MS" pitchFamily="34" charset="-122"/>
                        <a:cs typeface="Arial" pitchFamily="34" charset="0"/>
                      </a:rPr>
                      <a:t>at</a:t>
                    </a:r>
                    <a:endParaRPr kumimoji="0" lang="zh-CN" altLang="zh-CN" sz="1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+mj-lt"/>
                      <a:ea typeface="Arial Unicode MS" pitchFamily="34" charset="-122"/>
                      <a:cs typeface="Arial" pitchFamily="34" charset="0"/>
                    </a:endParaRPr>
                  </a:p>
                </p:txBody>
              </p:sp>
              <p:sp>
                <p:nvSpPr>
                  <p:cNvPr id="32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625" y="2394"/>
                    <a:ext cx="395" cy="2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CN" altLang="zh-CN" sz="7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ea typeface="Arial Unicode MS" pitchFamily="34" charset="-122"/>
                        <a:cs typeface="Arial" pitchFamily="34" charset="0"/>
                      </a:rPr>
                      <a:t>1978 bp</a:t>
                    </a:r>
                  </a:p>
                </p:txBody>
              </p:sp>
              <p:sp>
                <p:nvSpPr>
                  <p:cNvPr id="33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3290" y="2971"/>
                    <a:ext cx="20" cy="41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 sz="1200" b="1">
                      <a:latin typeface="Calibri" pitchFamily="34" charset="0"/>
                      <a:ea typeface="Arial Unicode MS" pitchFamily="34" charset="-122"/>
                      <a:cs typeface="Arial" pitchFamily="34" charset="0"/>
                    </a:endParaRPr>
                  </a:p>
                </p:txBody>
              </p:sp>
              <p:sp>
                <p:nvSpPr>
                  <p:cNvPr id="34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3310" y="3012"/>
                    <a:ext cx="21" cy="40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 sz="1200" b="1">
                      <a:latin typeface="Calibri" pitchFamily="34" charset="0"/>
                      <a:ea typeface="Arial Unicode MS" pitchFamily="34" charset="-122"/>
                      <a:cs typeface="Arial" pitchFamily="34" charset="0"/>
                    </a:endParaRPr>
                  </a:p>
                </p:txBody>
              </p:sp>
              <p:sp>
                <p:nvSpPr>
                  <p:cNvPr id="35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3340" y="3119"/>
                    <a:ext cx="227" cy="2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CN" altLang="zh-CN" sz="7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ea typeface="Arial Unicode MS" pitchFamily="34" charset="-122"/>
                        <a:cs typeface="Arial" pitchFamily="34" charset="0"/>
                      </a:rPr>
                      <a:t>KpnI</a:t>
                    </a:r>
                  </a:p>
                </p:txBody>
              </p:sp>
              <p:sp>
                <p:nvSpPr>
                  <p:cNvPr id="36" name="Line 3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876" y="1209"/>
                    <a:ext cx="1" cy="46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 sz="1200" b="1">
                      <a:latin typeface="Calibri" pitchFamily="34" charset="0"/>
                      <a:ea typeface="Arial Unicode MS" pitchFamily="34" charset="-122"/>
                      <a:cs typeface="Arial" pitchFamily="34" charset="0"/>
                    </a:endParaRPr>
                  </a:p>
                </p:txBody>
              </p:sp>
              <p:sp>
                <p:nvSpPr>
                  <p:cNvPr id="37" name="Line 3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76" y="1164"/>
                    <a:ext cx="1" cy="45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 sz="1200" b="1">
                      <a:latin typeface="Calibri" pitchFamily="34" charset="0"/>
                      <a:ea typeface="Arial Unicode MS" pitchFamily="34" charset="-122"/>
                      <a:cs typeface="Arial" pitchFamily="34" charset="0"/>
                    </a:endParaRPr>
                  </a:p>
                </p:txBody>
              </p:sp>
              <p:sp>
                <p:nvSpPr>
                  <p:cNvPr id="38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2735" y="998"/>
                    <a:ext cx="235" cy="2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CN" altLang="zh-CN" sz="7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ea typeface="Arial Unicode MS" pitchFamily="34" charset="-122"/>
                        <a:cs typeface="Arial" pitchFamily="34" charset="0"/>
                      </a:rPr>
                      <a:t>NdeI</a:t>
                    </a:r>
                  </a:p>
                </p:txBody>
              </p:sp>
              <p:sp>
                <p:nvSpPr>
                  <p:cNvPr id="39" name="Freeform 33"/>
                  <p:cNvSpPr>
                    <a:spLocks/>
                  </p:cNvSpPr>
                  <p:nvPr/>
                </p:nvSpPr>
                <p:spPr bwMode="auto">
                  <a:xfrm>
                    <a:off x="1973" y="1254"/>
                    <a:ext cx="1813" cy="1816"/>
                  </a:xfrm>
                  <a:custGeom>
                    <a:avLst/>
                    <a:gdLst/>
                    <a:ahLst/>
                    <a:cxnLst>
                      <a:cxn ang="0">
                        <a:pos x="985" y="4"/>
                      </a:cxn>
                      <a:cxn ang="0">
                        <a:pos x="1079" y="17"/>
                      </a:cxn>
                      <a:cxn ang="0">
                        <a:pos x="1171" y="40"/>
                      </a:cxn>
                      <a:cxn ang="0">
                        <a:pos x="1261" y="73"/>
                      </a:cxn>
                      <a:cxn ang="0">
                        <a:pos x="1346" y="114"/>
                      </a:cxn>
                      <a:cxn ang="0">
                        <a:pos x="1426" y="165"/>
                      </a:cxn>
                      <a:cxn ang="0">
                        <a:pos x="1501" y="223"/>
                      </a:cxn>
                      <a:cxn ang="0">
                        <a:pos x="1569" y="290"/>
                      </a:cxn>
                      <a:cxn ang="0">
                        <a:pos x="1631" y="362"/>
                      </a:cxn>
                      <a:cxn ang="0">
                        <a:pos x="1684" y="441"/>
                      </a:cxn>
                      <a:cxn ang="0">
                        <a:pos x="1728" y="525"/>
                      </a:cxn>
                      <a:cxn ang="0">
                        <a:pos x="1763" y="614"/>
                      </a:cxn>
                      <a:cxn ang="0">
                        <a:pos x="1790" y="705"/>
                      </a:cxn>
                      <a:cxn ang="0">
                        <a:pos x="1806" y="799"/>
                      </a:cxn>
                      <a:cxn ang="0">
                        <a:pos x="1813" y="893"/>
                      </a:cxn>
                      <a:cxn ang="0">
                        <a:pos x="1809" y="988"/>
                      </a:cxn>
                      <a:cxn ang="0">
                        <a:pos x="1796" y="1083"/>
                      </a:cxn>
                      <a:cxn ang="0">
                        <a:pos x="1773" y="1175"/>
                      </a:cxn>
                      <a:cxn ang="0">
                        <a:pos x="1740" y="1264"/>
                      </a:cxn>
                      <a:cxn ang="0">
                        <a:pos x="1698" y="1350"/>
                      </a:cxn>
                      <a:cxn ang="0">
                        <a:pos x="1648" y="1430"/>
                      </a:cxn>
                      <a:cxn ang="0">
                        <a:pos x="1589" y="1505"/>
                      </a:cxn>
                      <a:cxn ang="0">
                        <a:pos x="1523" y="1573"/>
                      </a:cxn>
                      <a:cxn ang="0">
                        <a:pos x="1450" y="1634"/>
                      </a:cxn>
                      <a:cxn ang="0">
                        <a:pos x="1372" y="1687"/>
                      </a:cxn>
                      <a:cxn ang="0">
                        <a:pos x="1288" y="1732"/>
                      </a:cxn>
                      <a:cxn ang="0">
                        <a:pos x="1199" y="1767"/>
                      </a:cxn>
                      <a:cxn ang="0">
                        <a:pos x="1108" y="1793"/>
                      </a:cxn>
                      <a:cxn ang="0">
                        <a:pos x="1015" y="1810"/>
                      </a:cxn>
                      <a:cxn ang="0">
                        <a:pos x="920" y="1816"/>
                      </a:cxn>
                      <a:cxn ang="0">
                        <a:pos x="825" y="1812"/>
                      </a:cxn>
                      <a:cxn ang="0">
                        <a:pos x="731" y="1799"/>
                      </a:cxn>
                      <a:cxn ang="0">
                        <a:pos x="639" y="1776"/>
                      </a:cxn>
                      <a:cxn ang="0">
                        <a:pos x="550" y="1743"/>
                      </a:cxn>
                      <a:cxn ang="0">
                        <a:pos x="465" y="1701"/>
                      </a:cxn>
                      <a:cxn ang="0">
                        <a:pos x="384" y="1650"/>
                      </a:cxn>
                      <a:cxn ang="0">
                        <a:pos x="310" y="1592"/>
                      </a:cxn>
                      <a:cxn ang="0">
                        <a:pos x="242" y="1525"/>
                      </a:cxn>
                      <a:cxn ang="0">
                        <a:pos x="181" y="1452"/>
                      </a:cxn>
                      <a:cxn ang="0">
                        <a:pos x="128" y="1373"/>
                      </a:cxn>
                      <a:cxn ang="0">
                        <a:pos x="84" y="1289"/>
                      </a:cxn>
                      <a:cxn ang="0">
                        <a:pos x="48" y="1201"/>
                      </a:cxn>
                      <a:cxn ang="0">
                        <a:pos x="23" y="1109"/>
                      </a:cxn>
                      <a:cxn ang="0">
                        <a:pos x="6" y="1016"/>
                      </a:cxn>
                      <a:cxn ang="0">
                        <a:pos x="0" y="921"/>
                      </a:cxn>
                      <a:cxn ang="0">
                        <a:pos x="4" y="825"/>
                      </a:cxn>
                      <a:cxn ang="0">
                        <a:pos x="17" y="732"/>
                      </a:cxn>
                      <a:cxn ang="0">
                        <a:pos x="41" y="639"/>
                      </a:cxn>
                      <a:cxn ang="0">
                        <a:pos x="74" y="550"/>
                      </a:cxn>
                      <a:cxn ang="0">
                        <a:pos x="116" y="465"/>
                      </a:cxn>
                      <a:cxn ang="0">
                        <a:pos x="166" y="384"/>
                      </a:cxn>
                      <a:cxn ang="0">
                        <a:pos x="225" y="310"/>
                      </a:cxn>
                      <a:cxn ang="0">
                        <a:pos x="291" y="242"/>
                      </a:cxn>
                      <a:cxn ang="0">
                        <a:pos x="364" y="181"/>
                      </a:cxn>
                      <a:cxn ang="0">
                        <a:pos x="443" y="128"/>
                      </a:cxn>
                      <a:cxn ang="0">
                        <a:pos x="527" y="84"/>
                      </a:cxn>
                      <a:cxn ang="0">
                        <a:pos x="615" y="49"/>
                      </a:cxn>
                      <a:cxn ang="0">
                        <a:pos x="707" y="23"/>
                      </a:cxn>
                      <a:cxn ang="0">
                        <a:pos x="800" y="7"/>
                      </a:cxn>
                      <a:cxn ang="0">
                        <a:pos x="895" y="1"/>
                      </a:cxn>
                    </a:cxnLst>
                    <a:rect l="0" t="0" r="r" b="b"/>
                    <a:pathLst>
                      <a:path w="1813" h="1816">
                        <a:moveTo>
                          <a:pt x="907" y="0"/>
                        </a:moveTo>
                        <a:lnTo>
                          <a:pt x="922" y="1"/>
                        </a:lnTo>
                        <a:lnTo>
                          <a:pt x="938" y="1"/>
                        </a:lnTo>
                        <a:lnTo>
                          <a:pt x="954" y="2"/>
                        </a:lnTo>
                        <a:lnTo>
                          <a:pt x="970" y="3"/>
                        </a:lnTo>
                        <a:lnTo>
                          <a:pt x="985" y="4"/>
                        </a:lnTo>
                        <a:lnTo>
                          <a:pt x="1001" y="5"/>
                        </a:lnTo>
                        <a:lnTo>
                          <a:pt x="1017" y="7"/>
                        </a:lnTo>
                        <a:lnTo>
                          <a:pt x="1033" y="9"/>
                        </a:lnTo>
                        <a:lnTo>
                          <a:pt x="1048" y="12"/>
                        </a:lnTo>
                        <a:lnTo>
                          <a:pt x="1064" y="14"/>
                        </a:lnTo>
                        <a:lnTo>
                          <a:pt x="1079" y="17"/>
                        </a:lnTo>
                        <a:lnTo>
                          <a:pt x="1095" y="20"/>
                        </a:lnTo>
                        <a:lnTo>
                          <a:pt x="1110" y="24"/>
                        </a:lnTo>
                        <a:lnTo>
                          <a:pt x="1126" y="27"/>
                        </a:lnTo>
                        <a:lnTo>
                          <a:pt x="1141" y="31"/>
                        </a:lnTo>
                        <a:lnTo>
                          <a:pt x="1156" y="36"/>
                        </a:lnTo>
                        <a:lnTo>
                          <a:pt x="1171" y="40"/>
                        </a:lnTo>
                        <a:lnTo>
                          <a:pt x="1187" y="45"/>
                        </a:lnTo>
                        <a:lnTo>
                          <a:pt x="1202" y="50"/>
                        </a:lnTo>
                        <a:lnTo>
                          <a:pt x="1217" y="55"/>
                        </a:lnTo>
                        <a:lnTo>
                          <a:pt x="1231" y="61"/>
                        </a:lnTo>
                        <a:lnTo>
                          <a:pt x="1246" y="67"/>
                        </a:lnTo>
                        <a:lnTo>
                          <a:pt x="1261" y="73"/>
                        </a:lnTo>
                        <a:lnTo>
                          <a:pt x="1275" y="79"/>
                        </a:lnTo>
                        <a:lnTo>
                          <a:pt x="1290" y="85"/>
                        </a:lnTo>
                        <a:lnTo>
                          <a:pt x="1304" y="92"/>
                        </a:lnTo>
                        <a:lnTo>
                          <a:pt x="1318" y="100"/>
                        </a:lnTo>
                        <a:lnTo>
                          <a:pt x="1332" y="107"/>
                        </a:lnTo>
                        <a:lnTo>
                          <a:pt x="1346" y="114"/>
                        </a:lnTo>
                        <a:lnTo>
                          <a:pt x="1360" y="122"/>
                        </a:lnTo>
                        <a:lnTo>
                          <a:pt x="1373" y="130"/>
                        </a:lnTo>
                        <a:lnTo>
                          <a:pt x="1387" y="139"/>
                        </a:lnTo>
                        <a:lnTo>
                          <a:pt x="1400" y="147"/>
                        </a:lnTo>
                        <a:lnTo>
                          <a:pt x="1414" y="156"/>
                        </a:lnTo>
                        <a:lnTo>
                          <a:pt x="1426" y="165"/>
                        </a:lnTo>
                        <a:lnTo>
                          <a:pt x="1439" y="174"/>
                        </a:lnTo>
                        <a:lnTo>
                          <a:pt x="1452" y="184"/>
                        </a:lnTo>
                        <a:lnTo>
                          <a:pt x="1465" y="193"/>
                        </a:lnTo>
                        <a:lnTo>
                          <a:pt x="1477" y="203"/>
                        </a:lnTo>
                        <a:lnTo>
                          <a:pt x="1489" y="213"/>
                        </a:lnTo>
                        <a:lnTo>
                          <a:pt x="1501" y="223"/>
                        </a:lnTo>
                        <a:lnTo>
                          <a:pt x="1513" y="234"/>
                        </a:lnTo>
                        <a:lnTo>
                          <a:pt x="1525" y="245"/>
                        </a:lnTo>
                        <a:lnTo>
                          <a:pt x="1536" y="256"/>
                        </a:lnTo>
                        <a:lnTo>
                          <a:pt x="1548" y="267"/>
                        </a:lnTo>
                        <a:lnTo>
                          <a:pt x="1559" y="278"/>
                        </a:lnTo>
                        <a:lnTo>
                          <a:pt x="1569" y="290"/>
                        </a:lnTo>
                        <a:lnTo>
                          <a:pt x="1580" y="301"/>
                        </a:lnTo>
                        <a:lnTo>
                          <a:pt x="1591" y="313"/>
                        </a:lnTo>
                        <a:lnTo>
                          <a:pt x="1601" y="325"/>
                        </a:lnTo>
                        <a:lnTo>
                          <a:pt x="1611" y="337"/>
                        </a:lnTo>
                        <a:lnTo>
                          <a:pt x="1621" y="350"/>
                        </a:lnTo>
                        <a:lnTo>
                          <a:pt x="1631" y="362"/>
                        </a:lnTo>
                        <a:lnTo>
                          <a:pt x="1640" y="375"/>
                        </a:lnTo>
                        <a:lnTo>
                          <a:pt x="1649" y="388"/>
                        </a:lnTo>
                        <a:lnTo>
                          <a:pt x="1658" y="401"/>
                        </a:lnTo>
                        <a:lnTo>
                          <a:pt x="1667" y="414"/>
                        </a:lnTo>
                        <a:lnTo>
                          <a:pt x="1675" y="428"/>
                        </a:lnTo>
                        <a:lnTo>
                          <a:pt x="1684" y="441"/>
                        </a:lnTo>
                        <a:lnTo>
                          <a:pt x="1691" y="455"/>
                        </a:lnTo>
                        <a:lnTo>
                          <a:pt x="1700" y="469"/>
                        </a:lnTo>
                        <a:lnTo>
                          <a:pt x="1707" y="483"/>
                        </a:lnTo>
                        <a:lnTo>
                          <a:pt x="1714" y="497"/>
                        </a:lnTo>
                        <a:lnTo>
                          <a:pt x="1721" y="511"/>
                        </a:lnTo>
                        <a:lnTo>
                          <a:pt x="1728" y="525"/>
                        </a:lnTo>
                        <a:lnTo>
                          <a:pt x="1735" y="540"/>
                        </a:lnTo>
                        <a:lnTo>
                          <a:pt x="1741" y="554"/>
                        </a:lnTo>
                        <a:lnTo>
                          <a:pt x="1747" y="569"/>
                        </a:lnTo>
                        <a:lnTo>
                          <a:pt x="1753" y="584"/>
                        </a:lnTo>
                        <a:lnTo>
                          <a:pt x="1758" y="599"/>
                        </a:lnTo>
                        <a:lnTo>
                          <a:pt x="1763" y="614"/>
                        </a:lnTo>
                        <a:lnTo>
                          <a:pt x="1768" y="629"/>
                        </a:lnTo>
                        <a:lnTo>
                          <a:pt x="1773" y="644"/>
                        </a:lnTo>
                        <a:lnTo>
                          <a:pt x="1778" y="659"/>
                        </a:lnTo>
                        <a:lnTo>
                          <a:pt x="1782" y="674"/>
                        </a:lnTo>
                        <a:lnTo>
                          <a:pt x="1786" y="689"/>
                        </a:lnTo>
                        <a:lnTo>
                          <a:pt x="1790" y="705"/>
                        </a:lnTo>
                        <a:lnTo>
                          <a:pt x="1793" y="720"/>
                        </a:lnTo>
                        <a:lnTo>
                          <a:pt x="1796" y="736"/>
                        </a:lnTo>
                        <a:lnTo>
                          <a:pt x="1799" y="752"/>
                        </a:lnTo>
                        <a:lnTo>
                          <a:pt x="1802" y="767"/>
                        </a:lnTo>
                        <a:lnTo>
                          <a:pt x="1804" y="783"/>
                        </a:lnTo>
                        <a:lnTo>
                          <a:pt x="1806" y="799"/>
                        </a:lnTo>
                        <a:lnTo>
                          <a:pt x="1808" y="814"/>
                        </a:lnTo>
                        <a:lnTo>
                          <a:pt x="1809" y="830"/>
                        </a:lnTo>
                        <a:lnTo>
                          <a:pt x="1810" y="846"/>
                        </a:lnTo>
                        <a:lnTo>
                          <a:pt x="1811" y="862"/>
                        </a:lnTo>
                        <a:lnTo>
                          <a:pt x="1812" y="878"/>
                        </a:lnTo>
                        <a:lnTo>
                          <a:pt x="1813" y="893"/>
                        </a:lnTo>
                        <a:lnTo>
                          <a:pt x="1813" y="909"/>
                        </a:lnTo>
                        <a:lnTo>
                          <a:pt x="1813" y="925"/>
                        </a:lnTo>
                        <a:lnTo>
                          <a:pt x="1812" y="941"/>
                        </a:lnTo>
                        <a:lnTo>
                          <a:pt x="1811" y="957"/>
                        </a:lnTo>
                        <a:lnTo>
                          <a:pt x="1810" y="973"/>
                        </a:lnTo>
                        <a:lnTo>
                          <a:pt x="1809" y="988"/>
                        </a:lnTo>
                        <a:lnTo>
                          <a:pt x="1807" y="1004"/>
                        </a:lnTo>
                        <a:lnTo>
                          <a:pt x="1806" y="1020"/>
                        </a:lnTo>
                        <a:lnTo>
                          <a:pt x="1804" y="1036"/>
                        </a:lnTo>
                        <a:lnTo>
                          <a:pt x="1801" y="1052"/>
                        </a:lnTo>
                        <a:lnTo>
                          <a:pt x="1799" y="1067"/>
                        </a:lnTo>
                        <a:lnTo>
                          <a:pt x="1796" y="1083"/>
                        </a:lnTo>
                        <a:lnTo>
                          <a:pt x="1792" y="1098"/>
                        </a:lnTo>
                        <a:lnTo>
                          <a:pt x="1789" y="1114"/>
                        </a:lnTo>
                        <a:lnTo>
                          <a:pt x="1786" y="1129"/>
                        </a:lnTo>
                        <a:lnTo>
                          <a:pt x="1781" y="1144"/>
                        </a:lnTo>
                        <a:lnTo>
                          <a:pt x="1777" y="1160"/>
                        </a:lnTo>
                        <a:lnTo>
                          <a:pt x="1773" y="1175"/>
                        </a:lnTo>
                        <a:lnTo>
                          <a:pt x="1768" y="1190"/>
                        </a:lnTo>
                        <a:lnTo>
                          <a:pt x="1763" y="1205"/>
                        </a:lnTo>
                        <a:lnTo>
                          <a:pt x="1757" y="1220"/>
                        </a:lnTo>
                        <a:lnTo>
                          <a:pt x="1752" y="1235"/>
                        </a:lnTo>
                        <a:lnTo>
                          <a:pt x="1746" y="1250"/>
                        </a:lnTo>
                        <a:lnTo>
                          <a:pt x="1740" y="1264"/>
                        </a:lnTo>
                        <a:lnTo>
                          <a:pt x="1734" y="1279"/>
                        </a:lnTo>
                        <a:lnTo>
                          <a:pt x="1727" y="1293"/>
                        </a:lnTo>
                        <a:lnTo>
                          <a:pt x="1720" y="1307"/>
                        </a:lnTo>
                        <a:lnTo>
                          <a:pt x="1713" y="1322"/>
                        </a:lnTo>
                        <a:lnTo>
                          <a:pt x="1706" y="1336"/>
                        </a:lnTo>
                        <a:lnTo>
                          <a:pt x="1698" y="1350"/>
                        </a:lnTo>
                        <a:lnTo>
                          <a:pt x="1691" y="1363"/>
                        </a:lnTo>
                        <a:lnTo>
                          <a:pt x="1682" y="1377"/>
                        </a:lnTo>
                        <a:lnTo>
                          <a:pt x="1674" y="1390"/>
                        </a:lnTo>
                        <a:lnTo>
                          <a:pt x="1666" y="1404"/>
                        </a:lnTo>
                        <a:lnTo>
                          <a:pt x="1657" y="1417"/>
                        </a:lnTo>
                        <a:lnTo>
                          <a:pt x="1648" y="1430"/>
                        </a:lnTo>
                        <a:lnTo>
                          <a:pt x="1639" y="1443"/>
                        </a:lnTo>
                        <a:lnTo>
                          <a:pt x="1629" y="1456"/>
                        </a:lnTo>
                        <a:lnTo>
                          <a:pt x="1620" y="1468"/>
                        </a:lnTo>
                        <a:lnTo>
                          <a:pt x="1610" y="1481"/>
                        </a:lnTo>
                        <a:lnTo>
                          <a:pt x="1599" y="1493"/>
                        </a:lnTo>
                        <a:lnTo>
                          <a:pt x="1589" y="1505"/>
                        </a:lnTo>
                        <a:lnTo>
                          <a:pt x="1579" y="1517"/>
                        </a:lnTo>
                        <a:lnTo>
                          <a:pt x="1568" y="1529"/>
                        </a:lnTo>
                        <a:lnTo>
                          <a:pt x="1557" y="1540"/>
                        </a:lnTo>
                        <a:lnTo>
                          <a:pt x="1546" y="1551"/>
                        </a:lnTo>
                        <a:lnTo>
                          <a:pt x="1535" y="1562"/>
                        </a:lnTo>
                        <a:lnTo>
                          <a:pt x="1523" y="1573"/>
                        </a:lnTo>
                        <a:lnTo>
                          <a:pt x="1512" y="1584"/>
                        </a:lnTo>
                        <a:lnTo>
                          <a:pt x="1500" y="1594"/>
                        </a:lnTo>
                        <a:lnTo>
                          <a:pt x="1488" y="1605"/>
                        </a:lnTo>
                        <a:lnTo>
                          <a:pt x="1475" y="1615"/>
                        </a:lnTo>
                        <a:lnTo>
                          <a:pt x="1463" y="1625"/>
                        </a:lnTo>
                        <a:lnTo>
                          <a:pt x="1450" y="1634"/>
                        </a:lnTo>
                        <a:lnTo>
                          <a:pt x="1438" y="1644"/>
                        </a:lnTo>
                        <a:lnTo>
                          <a:pt x="1425" y="1653"/>
                        </a:lnTo>
                        <a:lnTo>
                          <a:pt x="1412" y="1662"/>
                        </a:lnTo>
                        <a:lnTo>
                          <a:pt x="1398" y="1671"/>
                        </a:lnTo>
                        <a:lnTo>
                          <a:pt x="1385" y="1679"/>
                        </a:lnTo>
                        <a:lnTo>
                          <a:pt x="1372" y="1687"/>
                        </a:lnTo>
                        <a:lnTo>
                          <a:pt x="1358" y="1695"/>
                        </a:lnTo>
                        <a:lnTo>
                          <a:pt x="1344" y="1703"/>
                        </a:lnTo>
                        <a:lnTo>
                          <a:pt x="1330" y="1710"/>
                        </a:lnTo>
                        <a:lnTo>
                          <a:pt x="1316" y="1718"/>
                        </a:lnTo>
                        <a:lnTo>
                          <a:pt x="1302" y="1725"/>
                        </a:lnTo>
                        <a:lnTo>
                          <a:pt x="1288" y="1732"/>
                        </a:lnTo>
                        <a:lnTo>
                          <a:pt x="1273" y="1738"/>
                        </a:lnTo>
                        <a:lnTo>
                          <a:pt x="1259" y="1745"/>
                        </a:lnTo>
                        <a:lnTo>
                          <a:pt x="1244" y="1751"/>
                        </a:lnTo>
                        <a:lnTo>
                          <a:pt x="1229" y="1756"/>
                        </a:lnTo>
                        <a:lnTo>
                          <a:pt x="1215" y="1762"/>
                        </a:lnTo>
                        <a:lnTo>
                          <a:pt x="1199" y="1767"/>
                        </a:lnTo>
                        <a:lnTo>
                          <a:pt x="1184" y="1772"/>
                        </a:lnTo>
                        <a:lnTo>
                          <a:pt x="1169" y="1777"/>
                        </a:lnTo>
                        <a:lnTo>
                          <a:pt x="1154" y="1781"/>
                        </a:lnTo>
                        <a:lnTo>
                          <a:pt x="1139" y="1786"/>
                        </a:lnTo>
                        <a:lnTo>
                          <a:pt x="1123" y="1789"/>
                        </a:lnTo>
                        <a:lnTo>
                          <a:pt x="1108" y="1793"/>
                        </a:lnTo>
                        <a:lnTo>
                          <a:pt x="1093" y="1797"/>
                        </a:lnTo>
                        <a:lnTo>
                          <a:pt x="1077" y="1800"/>
                        </a:lnTo>
                        <a:lnTo>
                          <a:pt x="1062" y="1803"/>
                        </a:lnTo>
                        <a:lnTo>
                          <a:pt x="1046" y="1805"/>
                        </a:lnTo>
                        <a:lnTo>
                          <a:pt x="1030" y="1807"/>
                        </a:lnTo>
                        <a:lnTo>
                          <a:pt x="1015" y="1810"/>
                        </a:lnTo>
                        <a:lnTo>
                          <a:pt x="999" y="1811"/>
                        </a:lnTo>
                        <a:lnTo>
                          <a:pt x="983" y="1813"/>
                        </a:lnTo>
                        <a:lnTo>
                          <a:pt x="967" y="1814"/>
                        </a:lnTo>
                        <a:lnTo>
                          <a:pt x="951" y="1815"/>
                        </a:lnTo>
                        <a:lnTo>
                          <a:pt x="936" y="1816"/>
                        </a:lnTo>
                        <a:lnTo>
                          <a:pt x="920" y="1816"/>
                        </a:lnTo>
                        <a:lnTo>
                          <a:pt x="904" y="1816"/>
                        </a:lnTo>
                        <a:lnTo>
                          <a:pt x="888" y="1816"/>
                        </a:lnTo>
                        <a:lnTo>
                          <a:pt x="872" y="1815"/>
                        </a:lnTo>
                        <a:lnTo>
                          <a:pt x="856" y="1815"/>
                        </a:lnTo>
                        <a:lnTo>
                          <a:pt x="841" y="1814"/>
                        </a:lnTo>
                        <a:lnTo>
                          <a:pt x="825" y="1812"/>
                        </a:lnTo>
                        <a:lnTo>
                          <a:pt x="809" y="1811"/>
                        </a:lnTo>
                        <a:lnTo>
                          <a:pt x="794" y="1809"/>
                        </a:lnTo>
                        <a:lnTo>
                          <a:pt x="778" y="1807"/>
                        </a:lnTo>
                        <a:lnTo>
                          <a:pt x="762" y="1804"/>
                        </a:lnTo>
                        <a:lnTo>
                          <a:pt x="747" y="1802"/>
                        </a:lnTo>
                        <a:lnTo>
                          <a:pt x="731" y="1799"/>
                        </a:lnTo>
                        <a:lnTo>
                          <a:pt x="716" y="1796"/>
                        </a:lnTo>
                        <a:lnTo>
                          <a:pt x="700" y="1792"/>
                        </a:lnTo>
                        <a:lnTo>
                          <a:pt x="685" y="1789"/>
                        </a:lnTo>
                        <a:lnTo>
                          <a:pt x="669" y="1784"/>
                        </a:lnTo>
                        <a:lnTo>
                          <a:pt x="654" y="1780"/>
                        </a:lnTo>
                        <a:lnTo>
                          <a:pt x="639" y="1776"/>
                        </a:lnTo>
                        <a:lnTo>
                          <a:pt x="624" y="1771"/>
                        </a:lnTo>
                        <a:lnTo>
                          <a:pt x="609" y="1766"/>
                        </a:lnTo>
                        <a:lnTo>
                          <a:pt x="594" y="1760"/>
                        </a:lnTo>
                        <a:lnTo>
                          <a:pt x="579" y="1755"/>
                        </a:lnTo>
                        <a:lnTo>
                          <a:pt x="565" y="1749"/>
                        </a:lnTo>
                        <a:lnTo>
                          <a:pt x="550" y="1743"/>
                        </a:lnTo>
                        <a:lnTo>
                          <a:pt x="535" y="1736"/>
                        </a:lnTo>
                        <a:lnTo>
                          <a:pt x="521" y="1730"/>
                        </a:lnTo>
                        <a:lnTo>
                          <a:pt x="507" y="1723"/>
                        </a:lnTo>
                        <a:lnTo>
                          <a:pt x="493" y="1716"/>
                        </a:lnTo>
                        <a:lnTo>
                          <a:pt x="479" y="1708"/>
                        </a:lnTo>
                        <a:lnTo>
                          <a:pt x="465" y="1701"/>
                        </a:lnTo>
                        <a:lnTo>
                          <a:pt x="451" y="1693"/>
                        </a:lnTo>
                        <a:lnTo>
                          <a:pt x="437" y="1685"/>
                        </a:lnTo>
                        <a:lnTo>
                          <a:pt x="424" y="1677"/>
                        </a:lnTo>
                        <a:lnTo>
                          <a:pt x="411" y="1668"/>
                        </a:lnTo>
                        <a:lnTo>
                          <a:pt x="397" y="1659"/>
                        </a:lnTo>
                        <a:lnTo>
                          <a:pt x="384" y="1650"/>
                        </a:lnTo>
                        <a:lnTo>
                          <a:pt x="372" y="1641"/>
                        </a:lnTo>
                        <a:lnTo>
                          <a:pt x="359" y="1632"/>
                        </a:lnTo>
                        <a:lnTo>
                          <a:pt x="346" y="1622"/>
                        </a:lnTo>
                        <a:lnTo>
                          <a:pt x="334" y="1612"/>
                        </a:lnTo>
                        <a:lnTo>
                          <a:pt x="322" y="1602"/>
                        </a:lnTo>
                        <a:lnTo>
                          <a:pt x="310" y="1592"/>
                        </a:lnTo>
                        <a:lnTo>
                          <a:pt x="298" y="1581"/>
                        </a:lnTo>
                        <a:lnTo>
                          <a:pt x="286" y="1570"/>
                        </a:lnTo>
                        <a:lnTo>
                          <a:pt x="275" y="1559"/>
                        </a:lnTo>
                        <a:lnTo>
                          <a:pt x="264" y="1548"/>
                        </a:lnTo>
                        <a:lnTo>
                          <a:pt x="253" y="1537"/>
                        </a:lnTo>
                        <a:lnTo>
                          <a:pt x="242" y="1525"/>
                        </a:lnTo>
                        <a:lnTo>
                          <a:pt x="231" y="1514"/>
                        </a:lnTo>
                        <a:lnTo>
                          <a:pt x="220" y="1502"/>
                        </a:lnTo>
                        <a:lnTo>
                          <a:pt x="210" y="1490"/>
                        </a:lnTo>
                        <a:lnTo>
                          <a:pt x="200" y="1477"/>
                        </a:lnTo>
                        <a:lnTo>
                          <a:pt x="191" y="1465"/>
                        </a:lnTo>
                        <a:lnTo>
                          <a:pt x="181" y="1452"/>
                        </a:lnTo>
                        <a:lnTo>
                          <a:pt x="171" y="1439"/>
                        </a:lnTo>
                        <a:lnTo>
                          <a:pt x="162" y="1426"/>
                        </a:lnTo>
                        <a:lnTo>
                          <a:pt x="153" y="1413"/>
                        </a:lnTo>
                        <a:lnTo>
                          <a:pt x="145" y="1400"/>
                        </a:lnTo>
                        <a:lnTo>
                          <a:pt x="136" y="1387"/>
                        </a:lnTo>
                        <a:lnTo>
                          <a:pt x="128" y="1373"/>
                        </a:lnTo>
                        <a:lnTo>
                          <a:pt x="120" y="1360"/>
                        </a:lnTo>
                        <a:lnTo>
                          <a:pt x="112" y="1346"/>
                        </a:lnTo>
                        <a:lnTo>
                          <a:pt x="105" y="1332"/>
                        </a:lnTo>
                        <a:lnTo>
                          <a:pt x="98" y="1318"/>
                        </a:lnTo>
                        <a:lnTo>
                          <a:pt x="90" y="1303"/>
                        </a:lnTo>
                        <a:lnTo>
                          <a:pt x="84" y="1289"/>
                        </a:lnTo>
                        <a:lnTo>
                          <a:pt x="77" y="1275"/>
                        </a:lnTo>
                        <a:lnTo>
                          <a:pt x="71" y="1260"/>
                        </a:lnTo>
                        <a:lnTo>
                          <a:pt x="65" y="1245"/>
                        </a:lnTo>
                        <a:lnTo>
                          <a:pt x="59" y="1230"/>
                        </a:lnTo>
                        <a:lnTo>
                          <a:pt x="54" y="1216"/>
                        </a:lnTo>
                        <a:lnTo>
                          <a:pt x="48" y="1201"/>
                        </a:lnTo>
                        <a:lnTo>
                          <a:pt x="43" y="1186"/>
                        </a:lnTo>
                        <a:lnTo>
                          <a:pt x="39" y="1170"/>
                        </a:lnTo>
                        <a:lnTo>
                          <a:pt x="34" y="1155"/>
                        </a:lnTo>
                        <a:lnTo>
                          <a:pt x="30" y="1140"/>
                        </a:lnTo>
                        <a:lnTo>
                          <a:pt x="26" y="1124"/>
                        </a:lnTo>
                        <a:lnTo>
                          <a:pt x="23" y="1109"/>
                        </a:lnTo>
                        <a:lnTo>
                          <a:pt x="19" y="1094"/>
                        </a:lnTo>
                        <a:lnTo>
                          <a:pt x="16" y="1078"/>
                        </a:lnTo>
                        <a:lnTo>
                          <a:pt x="13" y="1063"/>
                        </a:lnTo>
                        <a:lnTo>
                          <a:pt x="11" y="1047"/>
                        </a:lnTo>
                        <a:lnTo>
                          <a:pt x="9" y="1031"/>
                        </a:lnTo>
                        <a:lnTo>
                          <a:pt x="6" y="1016"/>
                        </a:lnTo>
                        <a:lnTo>
                          <a:pt x="5" y="1000"/>
                        </a:lnTo>
                        <a:lnTo>
                          <a:pt x="3" y="984"/>
                        </a:lnTo>
                        <a:lnTo>
                          <a:pt x="2" y="968"/>
                        </a:lnTo>
                        <a:lnTo>
                          <a:pt x="1" y="952"/>
                        </a:lnTo>
                        <a:lnTo>
                          <a:pt x="1" y="937"/>
                        </a:lnTo>
                        <a:lnTo>
                          <a:pt x="0" y="921"/>
                        </a:lnTo>
                        <a:lnTo>
                          <a:pt x="0" y="905"/>
                        </a:lnTo>
                        <a:lnTo>
                          <a:pt x="0" y="889"/>
                        </a:lnTo>
                        <a:lnTo>
                          <a:pt x="1" y="873"/>
                        </a:lnTo>
                        <a:lnTo>
                          <a:pt x="1" y="857"/>
                        </a:lnTo>
                        <a:lnTo>
                          <a:pt x="3" y="841"/>
                        </a:lnTo>
                        <a:lnTo>
                          <a:pt x="4" y="825"/>
                        </a:lnTo>
                        <a:lnTo>
                          <a:pt x="5" y="810"/>
                        </a:lnTo>
                        <a:lnTo>
                          <a:pt x="7" y="794"/>
                        </a:lnTo>
                        <a:lnTo>
                          <a:pt x="9" y="778"/>
                        </a:lnTo>
                        <a:lnTo>
                          <a:pt x="12" y="763"/>
                        </a:lnTo>
                        <a:lnTo>
                          <a:pt x="15" y="747"/>
                        </a:lnTo>
                        <a:lnTo>
                          <a:pt x="17" y="732"/>
                        </a:lnTo>
                        <a:lnTo>
                          <a:pt x="21" y="716"/>
                        </a:lnTo>
                        <a:lnTo>
                          <a:pt x="24" y="701"/>
                        </a:lnTo>
                        <a:lnTo>
                          <a:pt x="28" y="685"/>
                        </a:lnTo>
                        <a:lnTo>
                          <a:pt x="32" y="670"/>
                        </a:lnTo>
                        <a:lnTo>
                          <a:pt x="36" y="655"/>
                        </a:lnTo>
                        <a:lnTo>
                          <a:pt x="41" y="639"/>
                        </a:lnTo>
                        <a:lnTo>
                          <a:pt x="45" y="624"/>
                        </a:lnTo>
                        <a:lnTo>
                          <a:pt x="51" y="609"/>
                        </a:lnTo>
                        <a:lnTo>
                          <a:pt x="56" y="594"/>
                        </a:lnTo>
                        <a:lnTo>
                          <a:pt x="62" y="579"/>
                        </a:lnTo>
                        <a:lnTo>
                          <a:pt x="67" y="565"/>
                        </a:lnTo>
                        <a:lnTo>
                          <a:pt x="74" y="550"/>
                        </a:lnTo>
                        <a:lnTo>
                          <a:pt x="80" y="535"/>
                        </a:lnTo>
                        <a:lnTo>
                          <a:pt x="87" y="521"/>
                        </a:lnTo>
                        <a:lnTo>
                          <a:pt x="93" y="507"/>
                        </a:lnTo>
                        <a:lnTo>
                          <a:pt x="101" y="493"/>
                        </a:lnTo>
                        <a:lnTo>
                          <a:pt x="108" y="479"/>
                        </a:lnTo>
                        <a:lnTo>
                          <a:pt x="116" y="465"/>
                        </a:lnTo>
                        <a:lnTo>
                          <a:pt x="123" y="451"/>
                        </a:lnTo>
                        <a:lnTo>
                          <a:pt x="131" y="437"/>
                        </a:lnTo>
                        <a:lnTo>
                          <a:pt x="140" y="424"/>
                        </a:lnTo>
                        <a:lnTo>
                          <a:pt x="149" y="411"/>
                        </a:lnTo>
                        <a:lnTo>
                          <a:pt x="157" y="397"/>
                        </a:lnTo>
                        <a:lnTo>
                          <a:pt x="166" y="384"/>
                        </a:lnTo>
                        <a:lnTo>
                          <a:pt x="176" y="372"/>
                        </a:lnTo>
                        <a:lnTo>
                          <a:pt x="185" y="359"/>
                        </a:lnTo>
                        <a:lnTo>
                          <a:pt x="195" y="346"/>
                        </a:lnTo>
                        <a:lnTo>
                          <a:pt x="205" y="334"/>
                        </a:lnTo>
                        <a:lnTo>
                          <a:pt x="215" y="322"/>
                        </a:lnTo>
                        <a:lnTo>
                          <a:pt x="225" y="310"/>
                        </a:lnTo>
                        <a:lnTo>
                          <a:pt x="235" y="298"/>
                        </a:lnTo>
                        <a:lnTo>
                          <a:pt x="246" y="286"/>
                        </a:lnTo>
                        <a:lnTo>
                          <a:pt x="257" y="275"/>
                        </a:lnTo>
                        <a:lnTo>
                          <a:pt x="268" y="263"/>
                        </a:lnTo>
                        <a:lnTo>
                          <a:pt x="280" y="252"/>
                        </a:lnTo>
                        <a:lnTo>
                          <a:pt x="291" y="242"/>
                        </a:lnTo>
                        <a:lnTo>
                          <a:pt x="303" y="231"/>
                        </a:lnTo>
                        <a:lnTo>
                          <a:pt x="315" y="220"/>
                        </a:lnTo>
                        <a:lnTo>
                          <a:pt x="327" y="210"/>
                        </a:lnTo>
                        <a:lnTo>
                          <a:pt x="339" y="200"/>
                        </a:lnTo>
                        <a:lnTo>
                          <a:pt x="351" y="190"/>
                        </a:lnTo>
                        <a:lnTo>
                          <a:pt x="364" y="181"/>
                        </a:lnTo>
                        <a:lnTo>
                          <a:pt x="377" y="171"/>
                        </a:lnTo>
                        <a:lnTo>
                          <a:pt x="390" y="162"/>
                        </a:lnTo>
                        <a:lnTo>
                          <a:pt x="403" y="153"/>
                        </a:lnTo>
                        <a:lnTo>
                          <a:pt x="416" y="145"/>
                        </a:lnTo>
                        <a:lnTo>
                          <a:pt x="430" y="136"/>
                        </a:lnTo>
                        <a:lnTo>
                          <a:pt x="443" y="128"/>
                        </a:lnTo>
                        <a:lnTo>
                          <a:pt x="457" y="120"/>
                        </a:lnTo>
                        <a:lnTo>
                          <a:pt x="471" y="112"/>
                        </a:lnTo>
                        <a:lnTo>
                          <a:pt x="485" y="105"/>
                        </a:lnTo>
                        <a:lnTo>
                          <a:pt x="499" y="97"/>
                        </a:lnTo>
                        <a:lnTo>
                          <a:pt x="513" y="91"/>
                        </a:lnTo>
                        <a:lnTo>
                          <a:pt x="527" y="84"/>
                        </a:lnTo>
                        <a:lnTo>
                          <a:pt x="542" y="77"/>
                        </a:lnTo>
                        <a:lnTo>
                          <a:pt x="556" y="71"/>
                        </a:lnTo>
                        <a:lnTo>
                          <a:pt x="571" y="65"/>
                        </a:lnTo>
                        <a:lnTo>
                          <a:pt x="586" y="59"/>
                        </a:lnTo>
                        <a:lnTo>
                          <a:pt x="601" y="54"/>
                        </a:lnTo>
                        <a:lnTo>
                          <a:pt x="615" y="49"/>
                        </a:lnTo>
                        <a:lnTo>
                          <a:pt x="630" y="43"/>
                        </a:lnTo>
                        <a:lnTo>
                          <a:pt x="645" y="39"/>
                        </a:lnTo>
                        <a:lnTo>
                          <a:pt x="661" y="34"/>
                        </a:lnTo>
                        <a:lnTo>
                          <a:pt x="676" y="30"/>
                        </a:lnTo>
                        <a:lnTo>
                          <a:pt x="691" y="26"/>
                        </a:lnTo>
                        <a:lnTo>
                          <a:pt x="707" y="23"/>
                        </a:lnTo>
                        <a:lnTo>
                          <a:pt x="722" y="19"/>
                        </a:lnTo>
                        <a:lnTo>
                          <a:pt x="738" y="16"/>
                        </a:lnTo>
                        <a:lnTo>
                          <a:pt x="753" y="13"/>
                        </a:lnTo>
                        <a:lnTo>
                          <a:pt x="769" y="11"/>
                        </a:lnTo>
                        <a:lnTo>
                          <a:pt x="785" y="9"/>
                        </a:lnTo>
                        <a:lnTo>
                          <a:pt x="800" y="7"/>
                        </a:lnTo>
                        <a:lnTo>
                          <a:pt x="816" y="5"/>
                        </a:lnTo>
                        <a:lnTo>
                          <a:pt x="832" y="4"/>
                        </a:lnTo>
                        <a:lnTo>
                          <a:pt x="848" y="2"/>
                        </a:lnTo>
                        <a:lnTo>
                          <a:pt x="863" y="1"/>
                        </a:lnTo>
                        <a:lnTo>
                          <a:pt x="879" y="1"/>
                        </a:lnTo>
                        <a:lnTo>
                          <a:pt x="895" y="1"/>
                        </a:lnTo>
                        <a:lnTo>
                          <a:pt x="90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>
                        <a:lumMod val="85000"/>
                      </a:schemeClr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 sz="1200" b="1" dirty="0">
                      <a:latin typeface="Calibri" pitchFamily="34" charset="0"/>
                      <a:ea typeface="Arial Unicode MS" pitchFamily="34" charset="-122"/>
                      <a:cs typeface="Arial" pitchFamily="34" charset="0"/>
                    </a:endParaRPr>
                  </a:p>
                </p:txBody>
              </p:sp>
              <p:sp>
                <p:nvSpPr>
                  <p:cNvPr id="40" name="Freeform 34"/>
                  <p:cNvSpPr>
                    <a:spLocks/>
                  </p:cNvSpPr>
                  <p:nvPr/>
                </p:nvSpPr>
                <p:spPr bwMode="auto">
                  <a:xfrm>
                    <a:off x="2882" y="1333"/>
                    <a:ext cx="799" cy="1547"/>
                  </a:xfrm>
                  <a:custGeom>
                    <a:avLst/>
                    <a:gdLst/>
                    <a:ahLst/>
                    <a:cxnLst>
                      <a:cxn ang="0">
                        <a:pos x="405" y="1520"/>
                      </a:cxn>
                      <a:cxn ang="0">
                        <a:pos x="464" y="1482"/>
                      </a:cxn>
                      <a:cxn ang="0">
                        <a:pos x="519" y="1439"/>
                      </a:cxn>
                      <a:cxn ang="0">
                        <a:pos x="570" y="1391"/>
                      </a:cxn>
                      <a:cxn ang="0">
                        <a:pos x="617" y="1339"/>
                      </a:cxn>
                      <a:cxn ang="0">
                        <a:pos x="659" y="1283"/>
                      </a:cxn>
                      <a:cxn ang="0">
                        <a:pos x="696" y="1223"/>
                      </a:cxn>
                      <a:cxn ang="0">
                        <a:pos x="727" y="1161"/>
                      </a:cxn>
                      <a:cxn ang="0">
                        <a:pos x="753" y="1096"/>
                      </a:cxn>
                      <a:cxn ang="0">
                        <a:pos x="774" y="1029"/>
                      </a:cxn>
                      <a:cxn ang="0">
                        <a:pos x="788" y="960"/>
                      </a:cxn>
                      <a:cxn ang="0">
                        <a:pos x="797" y="891"/>
                      </a:cxn>
                      <a:cxn ang="0">
                        <a:pos x="799" y="820"/>
                      </a:cxn>
                      <a:cxn ang="0">
                        <a:pos x="795" y="750"/>
                      </a:cxn>
                      <a:cxn ang="0">
                        <a:pos x="785" y="681"/>
                      </a:cxn>
                      <a:cxn ang="0">
                        <a:pos x="769" y="613"/>
                      </a:cxn>
                      <a:cxn ang="0">
                        <a:pos x="747" y="546"/>
                      </a:cxn>
                      <a:cxn ang="0">
                        <a:pos x="720" y="482"/>
                      </a:cxn>
                      <a:cxn ang="0">
                        <a:pos x="687" y="420"/>
                      </a:cxn>
                      <a:cxn ang="0">
                        <a:pos x="648" y="361"/>
                      </a:cxn>
                      <a:cxn ang="0">
                        <a:pos x="605" y="306"/>
                      </a:cxn>
                      <a:cxn ang="0">
                        <a:pos x="557" y="255"/>
                      </a:cxn>
                      <a:cxn ang="0">
                        <a:pos x="505" y="208"/>
                      </a:cxn>
                      <a:cxn ang="0">
                        <a:pos x="449" y="166"/>
                      </a:cxn>
                      <a:cxn ang="0">
                        <a:pos x="390" y="129"/>
                      </a:cxn>
                      <a:cxn ang="0">
                        <a:pos x="327" y="98"/>
                      </a:cxn>
                      <a:cxn ang="0">
                        <a:pos x="262" y="72"/>
                      </a:cxn>
                      <a:cxn ang="0">
                        <a:pos x="196" y="52"/>
                      </a:cxn>
                      <a:cxn ang="0">
                        <a:pos x="127" y="37"/>
                      </a:cxn>
                      <a:cxn ang="0">
                        <a:pos x="78" y="0"/>
                      </a:cxn>
                      <a:cxn ang="0">
                        <a:pos x="99" y="63"/>
                      </a:cxn>
                      <a:cxn ang="0">
                        <a:pos x="166" y="75"/>
                      </a:cxn>
                      <a:cxn ang="0">
                        <a:pos x="230" y="93"/>
                      </a:cxn>
                      <a:cxn ang="0">
                        <a:pos x="294" y="116"/>
                      </a:cxn>
                      <a:cxn ang="0">
                        <a:pos x="355" y="145"/>
                      </a:cxn>
                      <a:cxn ang="0">
                        <a:pos x="413" y="178"/>
                      </a:cxn>
                      <a:cxn ang="0">
                        <a:pos x="468" y="217"/>
                      </a:cxn>
                      <a:cxn ang="0">
                        <a:pos x="520" y="260"/>
                      </a:cxn>
                      <a:cxn ang="0">
                        <a:pos x="567" y="308"/>
                      </a:cxn>
                      <a:cxn ang="0">
                        <a:pos x="610" y="360"/>
                      </a:cxn>
                      <a:cxn ang="0">
                        <a:pos x="649" y="415"/>
                      </a:cxn>
                      <a:cxn ang="0">
                        <a:pos x="682" y="474"/>
                      </a:cxn>
                      <a:cxn ang="0">
                        <a:pos x="711" y="535"/>
                      </a:cxn>
                      <a:cxn ang="0">
                        <a:pos x="734" y="598"/>
                      </a:cxn>
                      <a:cxn ang="0">
                        <a:pos x="751" y="664"/>
                      </a:cxn>
                      <a:cxn ang="0">
                        <a:pos x="762" y="730"/>
                      </a:cxn>
                      <a:cxn ang="0">
                        <a:pos x="768" y="798"/>
                      </a:cxn>
                      <a:cxn ang="0">
                        <a:pos x="768" y="865"/>
                      </a:cxn>
                      <a:cxn ang="0">
                        <a:pos x="762" y="932"/>
                      </a:cxn>
                      <a:cxn ang="0">
                        <a:pos x="750" y="999"/>
                      </a:cxn>
                      <a:cxn ang="0">
                        <a:pos x="732" y="1064"/>
                      </a:cxn>
                      <a:cxn ang="0">
                        <a:pos x="709" y="1127"/>
                      </a:cxn>
                      <a:cxn ang="0">
                        <a:pos x="681" y="1188"/>
                      </a:cxn>
                      <a:cxn ang="0">
                        <a:pos x="647" y="1246"/>
                      </a:cxn>
                      <a:cxn ang="0">
                        <a:pos x="608" y="1302"/>
                      </a:cxn>
                      <a:cxn ang="0">
                        <a:pos x="565" y="1353"/>
                      </a:cxn>
                      <a:cxn ang="0">
                        <a:pos x="517" y="1401"/>
                      </a:cxn>
                      <a:cxn ang="0">
                        <a:pos x="465" y="1444"/>
                      </a:cxn>
                      <a:cxn ang="0">
                        <a:pos x="410" y="1482"/>
                      </a:cxn>
                      <a:cxn ang="0">
                        <a:pos x="351" y="1516"/>
                      </a:cxn>
                    </a:cxnLst>
                    <a:rect l="0" t="0" r="r" b="b"/>
                    <a:pathLst>
                      <a:path w="799" h="1547">
                        <a:moveTo>
                          <a:pt x="356" y="1547"/>
                        </a:moveTo>
                        <a:lnTo>
                          <a:pt x="368" y="1541"/>
                        </a:lnTo>
                        <a:lnTo>
                          <a:pt x="381" y="1534"/>
                        </a:lnTo>
                        <a:lnTo>
                          <a:pt x="393" y="1527"/>
                        </a:lnTo>
                        <a:lnTo>
                          <a:pt x="405" y="1520"/>
                        </a:lnTo>
                        <a:lnTo>
                          <a:pt x="417" y="1513"/>
                        </a:lnTo>
                        <a:lnTo>
                          <a:pt x="429" y="1506"/>
                        </a:lnTo>
                        <a:lnTo>
                          <a:pt x="440" y="1498"/>
                        </a:lnTo>
                        <a:lnTo>
                          <a:pt x="452" y="1490"/>
                        </a:lnTo>
                        <a:lnTo>
                          <a:pt x="464" y="1482"/>
                        </a:lnTo>
                        <a:lnTo>
                          <a:pt x="475" y="1474"/>
                        </a:lnTo>
                        <a:lnTo>
                          <a:pt x="486" y="1465"/>
                        </a:lnTo>
                        <a:lnTo>
                          <a:pt x="497" y="1457"/>
                        </a:lnTo>
                        <a:lnTo>
                          <a:pt x="508" y="1448"/>
                        </a:lnTo>
                        <a:lnTo>
                          <a:pt x="519" y="1439"/>
                        </a:lnTo>
                        <a:lnTo>
                          <a:pt x="529" y="1430"/>
                        </a:lnTo>
                        <a:lnTo>
                          <a:pt x="540" y="1420"/>
                        </a:lnTo>
                        <a:lnTo>
                          <a:pt x="550" y="1411"/>
                        </a:lnTo>
                        <a:lnTo>
                          <a:pt x="560" y="1401"/>
                        </a:lnTo>
                        <a:lnTo>
                          <a:pt x="570" y="1391"/>
                        </a:lnTo>
                        <a:lnTo>
                          <a:pt x="580" y="1381"/>
                        </a:lnTo>
                        <a:lnTo>
                          <a:pt x="589" y="1371"/>
                        </a:lnTo>
                        <a:lnTo>
                          <a:pt x="598" y="1360"/>
                        </a:lnTo>
                        <a:lnTo>
                          <a:pt x="608" y="1350"/>
                        </a:lnTo>
                        <a:lnTo>
                          <a:pt x="617" y="1339"/>
                        </a:lnTo>
                        <a:lnTo>
                          <a:pt x="625" y="1328"/>
                        </a:lnTo>
                        <a:lnTo>
                          <a:pt x="634" y="1317"/>
                        </a:lnTo>
                        <a:lnTo>
                          <a:pt x="642" y="1306"/>
                        </a:lnTo>
                        <a:lnTo>
                          <a:pt x="651" y="1294"/>
                        </a:lnTo>
                        <a:lnTo>
                          <a:pt x="659" y="1283"/>
                        </a:lnTo>
                        <a:lnTo>
                          <a:pt x="666" y="1271"/>
                        </a:lnTo>
                        <a:lnTo>
                          <a:pt x="674" y="1259"/>
                        </a:lnTo>
                        <a:lnTo>
                          <a:pt x="681" y="1248"/>
                        </a:lnTo>
                        <a:lnTo>
                          <a:pt x="689" y="1235"/>
                        </a:lnTo>
                        <a:lnTo>
                          <a:pt x="696" y="1223"/>
                        </a:lnTo>
                        <a:lnTo>
                          <a:pt x="702" y="1211"/>
                        </a:lnTo>
                        <a:lnTo>
                          <a:pt x="709" y="1199"/>
                        </a:lnTo>
                        <a:lnTo>
                          <a:pt x="715" y="1186"/>
                        </a:lnTo>
                        <a:lnTo>
                          <a:pt x="721" y="1173"/>
                        </a:lnTo>
                        <a:lnTo>
                          <a:pt x="727" y="1161"/>
                        </a:lnTo>
                        <a:lnTo>
                          <a:pt x="733" y="1148"/>
                        </a:lnTo>
                        <a:lnTo>
                          <a:pt x="738" y="1135"/>
                        </a:lnTo>
                        <a:lnTo>
                          <a:pt x="743" y="1122"/>
                        </a:lnTo>
                        <a:lnTo>
                          <a:pt x="749" y="1109"/>
                        </a:lnTo>
                        <a:lnTo>
                          <a:pt x="753" y="1096"/>
                        </a:lnTo>
                        <a:lnTo>
                          <a:pt x="758" y="1082"/>
                        </a:lnTo>
                        <a:lnTo>
                          <a:pt x="762" y="1069"/>
                        </a:lnTo>
                        <a:lnTo>
                          <a:pt x="766" y="1056"/>
                        </a:lnTo>
                        <a:lnTo>
                          <a:pt x="770" y="1042"/>
                        </a:lnTo>
                        <a:lnTo>
                          <a:pt x="774" y="1029"/>
                        </a:lnTo>
                        <a:lnTo>
                          <a:pt x="777" y="1015"/>
                        </a:lnTo>
                        <a:lnTo>
                          <a:pt x="780" y="1001"/>
                        </a:lnTo>
                        <a:lnTo>
                          <a:pt x="783" y="988"/>
                        </a:lnTo>
                        <a:lnTo>
                          <a:pt x="786" y="974"/>
                        </a:lnTo>
                        <a:lnTo>
                          <a:pt x="788" y="960"/>
                        </a:lnTo>
                        <a:lnTo>
                          <a:pt x="790" y="946"/>
                        </a:lnTo>
                        <a:lnTo>
                          <a:pt x="792" y="932"/>
                        </a:lnTo>
                        <a:lnTo>
                          <a:pt x="794" y="918"/>
                        </a:lnTo>
                        <a:lnTo>
                          <a:pt x="795" y="904"/>
                        </a:lnTo>
                        <a:lnTo>
                          <a:pt x="797" y="891"/>
                        </a:lnTo>
                        <a:lnTo>
                          <a:pt x="797" y="876"/>
                        </a:lnTo>
                        <a:lnTo>
                          <a:pt x="798" y="863"/>
                        </a:lnTo>
                        <a:lnTo>
                          <a:pt x="799" y="849"/>
                        </a:lnTo>
                        <a:lnTo>
                          <a:pt x="799" y="834"/>
                        </a:lnTo>
                        <a:lnTo>
                          <a:pt x="799" y="820"/>
                        </a:lnTo>
                        <a:lnTo>
                          <a:pt x="798" y="807"/>
                        </a:lnTo>
                        <a:lnTo>
                          <a:pt x="798" y="792"/>
                        </a:lnTo>
                        <a:lnTo>
                          <a:pt x="797" y="778"/>
                        </a:lnTo>
                        <a:lnTo>
                          <a:pt x="796" y="764"/>
                        </a:lnTo>
                        <a:lnTo>
                          <a:pt x="795" y="750"/>
                        </a:lnTo>
                        <a:lnTo>
                          <a:pt x="793" y="737"/>
                        </a:lnTo>
                        <a:lnTo>
                          <a:pt x="792" y="722"/>
                        </a:lnTo>
                        <a:lnTo>
                          <a:pt x="790" y="709"/>
                        </a:lnTo>
                        <a:lnTo>
                          <a:pt x="788" y="695"/>
                        </a:lnTo>
                        <a:lnTo>
                          <a:pt x="785" y="681"/>
                        </a:lnTo>
                        <a:lnTo>
                          <a:pt x="782" y="667"/>
                        </a:lnTo>
                        <a:lnTo>
                          <a:pt x="779" y="654"/>
                        </a:lnTo>
                        <a:lnTo>
                          <a:pt x="776" y="640"/>
                        </a:lnTo>
                        <a:lnTo>
                          <a:pt x="773" y="626"/>
                        </a:lnTo>
                        <a:lnTo>
                          <a:pt x="769" y="613"/>
                        </a:lnTo>
                        <a:lnTo>
                          <a:pt x="765" y="599"/>
                        </a:lnTo>
                        <a:lnTo>
                          <a:pt x="761" y="586"/>
                        </a:lnTo>
                        <a:lnTo>
                          <a:pt x="757" y="573"/>
                        </a:lnTo>
                        <a:lnTo>
                          <a:pt x="752" y="559"/>
                        </a:lnTo>
                        <a:lnTo>
                          <a:pt x="747" y="546"/>
                        </a:lnTo>
                        <a:lnTo>
                          <a:pt x="742" y="533"/>
                        </a:lnTo>
                        <a:lnTo>
                          <a:pt x="737" y="520"/>
                        </a:lnTo>
                        <a:lnTo>
                          <a:pt x="731" y="507"/>
                        </a:lnTo>
                        <a:lnTo>
                          <a:pt x="726" y="495"/>
                        </a:lnTo>
                        <a:lnTo>
                          <a:pt x="720" y="482"/>
                        </a:lnTo>
                        <a:lnTo>
                          <a:pt x="714" y="469"/>
                        </a:lnTo>
                        <a:lnTo>
                          <a:pt x="707" y="457"/>
                        </a:lnTo>
                        <a:lnTo>
                          <a:pt x="701" y="444"/>
                        </a:lnTo>
                        <a:lnTo>
                          <a:pt x="694" y="432"/>
                        </a:lnTo>
                        <a:lnTo>
                          <a:pt x="687" y="420"/>
                        </a:lnTo>
                        <a:lnTo>
                          <a:pt x="680" y="408"/>
                        </a:lnTo>
                        <a:lnTo>
                          <a:pt x="672" y="396"/>
                        </a:lnTo>
                        <a:lnTo>
                          <a:pt x="664" y="384"/>
                        </a:lnTo>
                        <a:lnTo>
                          <a:pt x="657" y="373"/>
                        </a:lnTo>
                        <a:lnTo>
                          <a:pt x="648" y="361"/>
                        </a:lnTo>
                        <a:lnTo>
                          <a:pt x="640" y="350"/>
                        </a:lnTo>
                        <a:lnTo>
                          <a:pt x="632" y="339"/>
                        </a:lnTo>
                        <a:lnTo>
                          <a:pt x="623" y="328"/>
                        </a:lnTo>
                        <a:lnTo>
                          <a:pt x="614" y="317"/>
                        </a:lnTo>
                        <a:lnTo>
                          <a:pt x="605" y="306"/>
                        </a:lnTo>
                        <a:lnTo>
                          <a:pt x="596" y="296"/>
                        </a:lnTo>
                        <a:lnTo>
                          <a:pt x="587" y="285"/>
                        </a:lnTo>
                        <a:lnTo>
                          <a:pt x="577" y="275"/>
                        </a:lnTo>
                        <a:lnTo>
                          <a:pt x="567" y="265"/>
                        </a:lnTo>
                        <a:lnTo>
                          <a:pt x="557" y="255"/>
                        </a:lnTo>
                        <a:lnTo>
                          <a:pt x="547" y="245"/>
                        </a:lnTo>
                        <a:lnTo>
                          <a:pt x="537" y="236"/>
                        </a:lnTo>
                        <a:lnTo>
                          <a:pt x="526" y="227"/>
                        </a:lnTo>
                        <a:lnTo>
                          <a:pt x="516" y="217"/>
                        </a:lnTo>
                        <a:lnTo>
                          <a:pt x="505" y="208"/>
                        </a:lnTo>
                        <a:lnTo>
                          <a:pt x="494" y="200"/>
                        </a:lnTo>
                        <a:lnTo>
                          <a:pt x="483" y="191"/>
                        </a:lnTo>
                        <a:lnTo>
                          <a:pt x="472" y="182"/>
                        </a:lnTo>
                        <a:lnTo>
                          <a:pt x="461" y="174"/>
                        </a:lnTo>
                        <a:lnTo>
                          <a:pt x="449" y="166"/>
                        </a:lnTo>
                        <a:lnTo>
                          <a:pt x="438" y="159"/>
                        </a:lnTo>
                        <a:lnTo>
                          <a:pt x="426" y="151"/>
                        </a:lnTo>
                        <a:lnTo>
                          <a:pt x="414" y="143"/>
                        </a:lnTo>
                        <a:lnTo>
                          <a:pt x="402" y="136"/>
                        </a:lnTo>
                        <a:lnTo>
                          <a:pt x="390" y="129"/>
                        </a:lnTo>
                        <a:lnTo>
                          <a:pt x="378" y="123"/>
                        </a:lnTo>
                        <a:lnTo>
                          <a:pt x="365" y="116"/>
                        </a:lnTo>
                        <a:lnTo>
                          <a:pt x="353" y="110"/>
                        </a:lnTo>
                        <a:lnTo>
                          <a:pt x="340" y="103"/>
                        </a:lnTo>
                        <a:lnTo>
                          <a:pt x="327" y="98"/>
                        </a:lnTo>
                        <a:lnTo>
                          <a:pt x="315" y="92"/>
                        </a:lnTo>
                        <a:lnTo>
                          <a:pt x="302" y="87"/>
                        </a:lnTo>
                        <a:lnTo>
                          <a:pt x="289" y="82"/>
                        </a:lnTo>
                        <a:lnTo>
                          <a:pt x="276" y="76"/>
                        </a:lnTo>
                        <a:lnTo>
                          <a:pt x="262" y="72"/>
                        </a:lnTo>
                        <a:lnTo>
                          <a:pt x="249" y="67"/>
                        </a:lnTo>
                        <a:lnTo>
                          <a:pt x="236" y="63"/>
                        </a:lnTo>
                        <a:lnTo>
                          <a:pt x="223" y="59"/>
                        </a:lnTo>
                        <a:lnTo>
                          <a:pt x="209" y="55"/>
                        </a:lnTo>
                        <a:lnTo>
                          <a:pt x="196" y="52"/>
                        </a:lnTo>
                        <a:lnTo>
                          <a:pt x="182" y="48"/>
                        </a:lnTo>
                        <a:lnTo>
                          <a:pt x="168" y="45"/>
                        </a:lnTo>
                        <a:lnTo>
                          <a:pt x="155" y="42"/>
                        </a:lnTo>
                        <a:lnTo>
                          <a:pt x="141" y="39"/>
                        </a:lnTo>
                        <a:lnTo>
                          <a:pt x="127" y="37"/>
                        </a:lnTo>
                        <a:lnTo>
                          <a:pt x="113" y="35"/>
                        </a:lnTo>
                        <a:lnTo>
                          <a:pt x="99" y="33"/>
                        </a:lnTo>
                        <a:lnTo>
                          <a:pt x="85" y="31"/>
                        </a:lnTo>
                        <a:lnTo>
                          <a:pt x="75" y="30"/>
                        </a:lnTo>
                        <a:lnTo>
                          <a:pt x="78" y="0"/>
                        </a:lnTo>
                        <a:lnTo>
                          <a:pt x="0" y="42"/>
                        </a:lnTo>
                        <a:lnTo>
                          <a:pt x="69" y="90"/>
                        </a:lnTo>
                        <a:lnTo>
                          <a:pt x="72" y="60"/>
                        </a:lnTo>
                        <a:lnTo>
                          <a:pt x="86" y="62"/>
                        </a:lnTo>
                        <a:lnTo>
                          <a:pt x="99" y="63"/>
                        </a:lnTo>
                        <a:lnTo>
                          <a:pt x="113" y="65"/>
                        </a:lnTo>
                        <a:lnTo>
                          <a:pt x="126" y="67"/>
                        </a:lnTo>
                        <a:lnTo>
                          <a:pt x="139" y="70"/>
                        </a:lnTo>
                        <a:lnTo>
                          <a:pt x="152" y="72"/>
                        </a:lnTo>
                        <a:lnTo>
                          <a:pt x="166" y="75"/>
                        </a:lnTo>
                        <a:lnTo>
                          <a:pt x="179" y="78"/>
                        </a:lnTo>
                        <a:lnTo>
                          <a:pt x="192" y="82"/>
                        </a:lnTo>
                        <a:lnTo>
                          <a:pt x="205" y="85"/>
                        </a:lnTo>
                        <a:lnTo>
                          <a:pt x="217" y="89"/>
                        </a:lnTo>
                        <a:lnTo>
                          <a:pt x="230" y="93"/>
                        </a:lnTo>
                        <a:lnTo>
                          <a:pt x="243" y="97"/>
                        </a:lnTo>
                        <a:lnTo>
                          <a:pt x="256" y="101"/>
                        </a:lnTo>
                        <a:lnTo>
                          <a:pt x="269" y="106"/>
                        </a:lnTo>
                        <a:lnTo>
                          <a:pt x="281" y="111"/>
                        </a:lnTo>
                        <a:lnTo>
                          <a:pt x="294" y="116"/>
                        </a:lnTo>
                        <a:lnTo>
                          <a:pt x="306" y="121"/>
                        </a:lnTo>
                        <a:lnTo>
                          <a:pt x="318" y="127"/>
                        </a:lnTo>
                        <a:lnTo>
                          <a:pt x="331" y="132"/>
                        </a:lnTo>
                        <a:lnTo>
                          <a:pt x="343" y="138"/>
                        </a:lnTo>
                        <a:lnTo>
                          <a:pt x="355" y="145"/>
                        </a:lnTo>
                        <a:lnTo>
                          <a:pt x="367" y="151"/>
                        </a:lnTo>
                        <a:lnTo>
                          <a:pt x="378" y="157"/>
                        </a:lnTo>
                        <a:lnTo>
                          <a:pt x="390" y="164"/>
                        </a:lnTo>
                        <a:lnTo>
                          <a:pt x="402" y="171"/>
                        </a:lnTo>
                        <a:lnTo>
                          <a:pt x="413" y="178"/>
                        </a:lnTo>
                        <a:lnTo>
                          <a:pt x="424" y="186"/>
                        </a:lnTo>
                        <a:lnTo>
                          <a:pt x="435" y="193"/>
                        </a:lnTo>
                        <a:lnTo>
                          <a:pt x="446" y="201"/>
                        </a:lnTo>
                        <a:lnTo>
                          <a:pt x="457" y="209"/>
                        </a:lnTo>
                        <a:lnTo>
                          <a:pt x="468" y="217"/>
                        </a:lnTo>
                        <a:lnTo>
                          <a:pt x="479" y="225"/>
                        </a:lnTo>
                        <a:lnTo>
                          <a:pt x="489" y="234"/>
                        </a:lnTo>
                        <a:lnTo>
                          <a:pt x="500" y="243"/>
                        </a:lnTo>
                        <a:lnTo>
                          <a:pt x="510" y="251"/>
                        </a:lnTo>
                        <a:lnTo>
                          <a:pt x="520" y="260"/>
                        </a:lnTo>
                        <a:lnTo>
                          <a:pt x="529" y="270"/>
                        </a:lnTo>
                        <a:lnTo>
                          <a:pt x="539" y="279"/>
                        </a:lnTo>
                        <a:lnTo>
                          <a:pt x="549" y="289"/>
                        </a:lnTo>
                        <a:lnTo>
                          <a:pt x="558" y="298"/>
                        </a:lnTo>
                        <a:lnTo>
                          <a:pt x="567" y="308"/>
                        </a:lnTo>
                        <a:lnTo>
                          <a:pt x="576" y="318"/>
                        </a:lnTo>
                        <a:lnTo>
                          <a:pt x="585" y="329"/>
                        </a:lnTo>
                        <a:lnTo>
                          <a:pt x="594" y="339"/>
                        </a:lnTo>
                        <a:lnTo>
                          <a:pt x="602" y="349"/>
                        </a:lnTo>
                        <a:lnTo>
                          <a:pt x="610" y="360"/>
                        </a:lnTo>
                        <a:lnTo>
                          <a:pt x="618" y="371"/>
                        </a:lnTo>
                        <a:lnTo>
                          <a:pt x="626" y="382"/>
                        </a:lnTo>
                        <a:lnTo>
                          <a:pt x="634" y="393"/>
                        </a:lnTo>
                        <a:lnTo>
                          <a:pt x="642" y="404"/>
                        </a:lnTo>
                        <a:lnTo>
                          <a:pt x="649" y="415"/>
                        </a:lnTo>
                        <a:lnTo>
                          <a:pt x="656" y="427"/>
                        </a:lnTo>
                        <a:lnTo>
                          <a:pt x="663" y="438"/>
                        </a:lnTo>
                        <a:lnTo>
                          <a:pt x="670" y="450"/>
                        </a:lnTo>
                        <a:lnTo>
                          <a:pt x="676" y="462"/>
                        </a:lnTo>
                        <a:lnTo>
                          <a:pt x="682" y="474"/>
                        </a:lnTo>
                        <a:lnTo>
                          <a:pt x="689" y="486"/>
                        </a:lnTo>
                        <a:lnTo>
                          <a:pt x="694" y="498"/>
                        </a:lnTo>
                        <a:lnTo>
                          <a:pt x="700" y="511"/>
                        </a:lnTo>
                        <a:lnTo>
                          <a:pt x="705" y="523"/>
                        </a:lnTo>
                        <a:lnTo>
                          <a:pt x="711" y="535"/>
                        </a:lnTo>
                        <a:lnTo>
                          <a:pt x="716" y="548"/>
                        </a:lnTo>
                        <a:lnTo>
                          <a:pt x="720" y="560"/>
                        </a:lnTo>
                        <a:lnTo>
                          <a:pt x="725" y="573"/>
                        </a:lnTo>
                        <a:lnTo>
                          <a:pt x="729" y="586"/>
                        </a:lnTo>
                        <a:lnTo>
                          <a:pt x="734" y="598"/>
                        </a:lnTo>
                        <a:lnTo>
                          <a:pt x="737" y="611"/>
                        </a:lnTo>
                        <a:lnTo>
                          <a:pt x="741" y="625"/>
                        </a:lnTo>
                        <a:lnTo>
                          <a:pt x="745" y="638"/>
                        </a:lnTo>
                        <a:lnTo>
                          <a:pt x="748" y="651"/>
                        </a:lnTo>
                        <a:lnTo>
                          <a:pt x="751" y="664"/>
                        </a:lnTo>
                        <a:lnTo>
                          <a:pt x="754" y="677"/>
                        </a:lnTo>
                        <a:lnTo>
                          <a:pt x="756" y="690"/>
                        </a:lnTo>
                        <a:lnTo>
                          <a:pt x="758" y="704"/>
                        </a:lnTo>
                        <a:lnTo>
                          <a:pt x="761" y="717"/>
                        </a:lnTo>
                        <a:lnTo>
                          <a:pt x="762" y="730"/>
                        </a:lnTo>
                        <a:lnTo>
                          <a:pt x="764" y="744"/>
                        </a:lnTo>
                        <a:lnTo>
                          <a:pt x="765" y="757"/>
                        </a:lnTo>
                        <a:lnTo>
                          <a:pt x="767" y="770"/>
                        </a:lnTo>
                        <a:lnTo>
                          <a:pt x="767" y="784"/>
                        </a:lnTo>
                        <a:lnTo>
                          <a:pt x="768" y="798"/>
                        </a:lnTo>
                        <a:lnTo>
                          <a:pt x="769" y="811"/>
                        </a:lnTo>
                        <a:lnTo>
                          <a:pt x="769" y="825"/>
                        </a:lnTo>
                        <a:lnTo>
                          <a:pt x="769" y="838"/>
                        </a:lnTo>
                        <a:lnTo>
                          <a:pt x="768" y="852"/>
                        </a:lnTo>
                        <a:lnTo>
                          <a:pt x="768" y="865"/>
                        </a:lnTo>
                        <a:lnTo>
                          <a:pt x="767" y="879"/>
                        </a:lnTo>
                        <a:lnTo>
                          <a:pt x="766" y="892"/>
                        </a:lnTo>
                        <a:lnTo>
                          <a:pt x="765" y="905"/>
                        </a:lnTo>
                        <a:lnTo>
                          <a:pt x="764" y="919"/>
                        </a:lnTo>
                        <a:lnTo>
                          <a:pt x="762" y="932"/>
                        </a:lnTo>
                        <a:lnTo>
                          <a:pt x="760" y="946"/>
                        </a:lnTo>
                        <a:lnTo>
                          <a:pt x="758" y="959"/>
                        </a:lnTo>
                        <a:lnTo>
                          <a:pt x="755" y="972"/>
                        </a:lnTo>
                        <a:lnTo>
                          <a:pt x="753" y="985"/>
                        </a:lnTo>
                        <a:lnTo>
                          <a:pt x="750" y="999"/>
                        </a:lnTo>
                        <a:lnTo>
                          <a:pt x="747" y="1012"/>
                        </a:lnTo>
                        <a:lnTo>
                          <a:pt x="744" y="1025"/>
                        </a:lnTo>
                        <a:lnTo>
                          <a:pt x="740" y="1038"/>
                        </a:lnTo>
                        <a:lnTo>
                          <a:pt x="736" y="1051"/>
                        </a:lnTo>
                        <a:lnTo>
                          <a:pt x="732" y="1064"/>
                        </a:lnTo>
                        <a:lnTo>
                          <a:pt x="728" y="1076"/>
                        </a:lnTo>
                        <a:lnTo>
                          <a:pt x="724" y="1089"/>
                        </a:lnTo>
                        <a:lnTo>
                          <a:pt x="719" y="1102"/>
                        </a:lnTo>
                        <a:lnTo>
                          <a:pt x="714" y="1115"/>
                        </a:lnTo>
                        <a:lnTo>
                          <a:pt x="709" y="1127"/>
                        </a:lnTo>
                        <a:lnTo>
                          <a:pt x="704" y="1139"/>
                        </a:lnTo>
                        <a:lnTo>
                          <a:pt x="698" y="1152"/>
                        </a:lnTo>
                        <a:lnTo>
                          <a:pt x="693" y="1164"/>
                        </a:lnTo>
                        <a:lnTo>
                          <a:pt x="687" y="1176"/>
                        </a:lnTo>
                        <a:lnTo>
                          <a:pt x="681" y="1188"/>
                        </a:lnTo>
                        <a:lnTo>
                          <a:pt x="674" y="1200"/>
                        </a:lnTo>
                        <a:lnTo>
                          <a:pt x="668" y="1212"/>
                        </a:lnTo>
                        <a:lnTo>
                          <a:pt x="661" y="1224"/>
                        </a:lnTo>
                        <a:lnTo>
                          <a:pt x="654" y="1235"/>
                        </a:lnTo>
                        <a:lnTo>
                          <a:pt x="647" y="1246"/>
                        </a:lnTo>
                        <a:lnTo>
                          <a:pt x="639" y="1258"/>
                        </a:lnTo>
                        <a:lnTo>
                          <a:pt x="632" y="1269"/>
                        </a:lnTo>
                        <a:lnTo>
                          <a:pt x="624" y="1280"/>
                        </a:lnTo>
                        <a:lnTo>
                          <a:pt x="616" y="1291"/>
                        </a:lnTo>
                        <a:lnTo>
                          <a:pt x="608" y="1302"/>
                        </a:lnTo>
                        <a:lnTo>
                          <a:pt x="600" y="1312"/>
                        </a:lnTo>
                        <a:lnTo>
                          <a:pt x="591" y="1323"/>
                        </a:lnTo>
                        <a:lnTo>
                          <a:pt x="582" y="1333"/>
                        </a:lnTo>
                        <a:lnTo>
                          <a:pt x="574" y="1343"/>
                        </a:lnTo>
                        <a:lnTo>
                          <a:pt x="565" y="1353"/>
                        </a:lnTo>
                        <a:lnTo>
                          <a:pt x="555" y="1363"/>
                        </a:lnTo>
                        <a:lnTo>
                          <a:pt x="546" y="1373"/>
                        </a:lnTo>
                        <a:lnTo>
                          <a:pt x="536" y="1382"/>
                        </a:lnTo>
                        <a:lnTo>
                          <a:pt x="526" y="1391"/>
                        </a:lnTo>
                        <a:lnTo>
                          <a:pt x="517" y="1401"/>
                        </a:lnTo>
                        <a:lnTo>
                          <a:pt x="507" y="1410"/>
                        </a:lnTo>
                        <a:lnTo>
                          <a:pt x="497" y="1418"/>
                        </a:lnTo>
                        <a:lnTo>
                          <a:pt x="486" y="1427"/>
                        </a:lnTo>
                        <a:lnTo>
                          <a:pt x="476" y="1435"/>
                        </a:lnTo>
                        <a:lnTo>
                          <a:pt x="465" y="1444"/>
                        </a:lnTo>
                        <a:lnTo>
                          <a:pt x="454" y="1452"/>
                        </a:lnTo>
                        <a:lnTo>
                          <a:pt x="443" y="1460"/>
                        </a:lnTo>
                        <a:lnTo>
                          <a:pt x="432" y="1468"/>
                        </a:lnTo>
                        <a:lnTo>
                          <a:pt x="421" y="1475"/>
                        </a:lnTo>
                        <a:lnTo>
                          <a:pt x="410" y="1482"/>
                        </a:lnTo>
                        <a:lnTo>
                          <a:pt x="398" y="1489"/>
                        </a:lnTo>
                        <a:lnTo>
                          <a:pt x="387" y="1496"/>
                        </a:lnTo>
                        <a:lnTo>
                          <a:pt x="375" y="1503"/>
                        </a:lnTo>
                        <a:lnTo>
                          <a:pt x="363" y="1510"/>
                        </a:lnTo>
                        <a:lnTo>
                          <a:pt x="351" y="1516"/>
                        </a:lnTo>
                        <a:lnTo>
                          <a:pt x="342" y="1520"/>
                        </a:lnTo>
                        <a:lnTo>
                          <a:pt x="356" y="1547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7938">
                    <a:solidFill>
                      <a:schemeClr val="bg1">
                        <a:lumMod val="75000"/>
                      </a:schemeClr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 sz="1200" b="1">
                      <a:latin typeface="Calibri" pitchFamily="34" charset="0"/>
                      <a:ea typeface="Arial Unicode MS" pitchFamily="34" charset="-122"/>
                      <a:cs typeface="Arial" pitchFamily="34" charset="0"/>
                    </a:endParaRPr>
                  </a:p>
                </p:txBody>
              </p:sp>
              <p:sp>
                <p:nvSpPr>
                  <p:cNvPr id="41" name="Freeform 36"/>
                  <p:cNvSpPr>
                    <a:spLocks/>
                  </p:cNvSpPr>
                  <p:nvPr/>
                </p:nvSpPr>
                <p:spPr bwMode="auto">
                  <a:xfrm>
                    <a:off x="2078" y="1360"/>
                    <a:ext cx="1144" cy="1605"/>
                  </a:xfrm>
                  <a:custGeom>
                    <a:avLst/>
                    <a:gdLst/>
                    <a:ahLst/>
                    <a:cxnLst>
                      <a:cxn ang="0">
                        <a:pos x="712" y="4"/>
                      </a:cxn>
                      <a:cxn ang="0">
                        <a:pos x="616" y="21"/>
                      </a:cxn>
                      <a:cxn ang="0">
                        <a:pos x="522" y="50"/>
                      </a:cxn>
                      <a:cxn ang="0">
                        <a:pos x="433" y="89"/>
                      </a:cxn>
                      <a:cxn ang="0">
                        <a:pos x="349" y="140"/>
                      </a:cxn>
                      <a:cxn ang="0">
                        <a:pos x="271" y="200"/>
                      </a:cxn>
                      <a:cxn ang="0">
                        <a:pos x="202" y="269"/>
                      </a:cxn>
                      <a:cxn ang="0">
                        <a:pos x="142" y="347"/>
                      </a:cxn>
                      <a:cxn ang="0">
                        <a:pos x="91" y="430"/>
                      </a:cxn>
                      <a:cxn ang="0">
                        <a:pos x="51" y="520"/>
                      </a:cxn>
                      <a:cxn ang="0">
                        <a:pos x="22" y="614"/>
                      </a:cxn>
                      <a:cxn ang="0">
                        <a:pos x="5" y="710"/>
                      </a:cxn>
                      <a:cxn ang="0">
                        <a:pos x="0" y="808"/>
                      </a:cxn>
                      <a:cxn ang="0">
                        <a:pos x="7" y="906"/>
                      </a:cxn>
                      <a:cxn ang="0">
                        <a:pos x="25" y="1003"/>
                      </a:cxn>
                      <a:cxn ang="0">
                        <a:pos x="56" y="1096"/>
                      </a:cxn>
                      <a:cxn ang="0">
                        <a:pos x="97" y="1185"/>
                      </a:cxn>
                      <a:cxn ang="0">
                        <a:pos x="149" y="1268"/>
                      </a:cxn>
                      <a:cxn ang="0">
                        <a:pos x="210" y="1344"/>
                      </a:cxn>
                      <a:cxn ang="0">
                        <a:pos x="281" y="1412"/>
                      </a:cxn>
                      <a:cxn ang="0">
                        <a:pos x="359" y="1471"/>
                      </a:cxn>
                      <a:cxn ang="0">
                        <a:pos x="444" y="1520"/>
                      </a:cxn>
                      <a:cxn ang="0">
                        <a:pos x="534" y="1559"/>
                      </a:cxn>
                      <a:cxn ang="0">
                        <a:pos x="628" y="1586"/>
                      </a:cxn>
                      <a:cxn ang="0">
                        <a:pos x="724" y="1601"/>
                      </a:cxn>
                      <a:cxn ang="0">
                        <a:pos x="822" y="1605"/>
                      </a:cxn>
                      <a:cxn ang="0">
                        <a:pos x="920" y="1596"/>
                      </a:cxn>
                      <a:cxn ang="0">
                        <a:pos x="1016" y="1576"/>
                      </a:cxn>
                      <a:cxn ang="0">
                        <a:pos x="1144" y="1511"/>
                      </a:cxn>
                      <a:cxn ang="0">
                        <a:pos x="1007" y="1547"/>
                      </a:cxn>
                      <a:cxn ang="0">
                        <a:pos x="915" y="1567"/>
                      </a:cxn>
                      <a:cxn ang="0">
                        <a:pos x="821" y="1575"/>
                      </a:cxn>
                      <a:cxn ang="0">
                        <a:pos x="726" y="1571"/>
                      </a:cxn>
                      <a:cxn ang="0">
                        <a:pos x="633" y="1556"/>
                      </a:cxn>
                      <a:cxn ang="0">
                        <a:pos x="543" y="1530"/>
                      </a:cxn>
                      <a:cxn ang="0">
                        <a:pos x="456" y="1493"/>
                      </a:cxn>
                      <a:cxn ang="0">
                        <a:pos x="374" y="1446"/>
                      </a:cxn>
                      <a:cxn ang="0">
                        <a:pos x="299" y="1389"/>
                      </a:cxn>
                      <a:cxn ang="0">
                        <a:pos x="231" y="1323"/>
                      </a:cxn>
                      <a:cxn ang="0">
                        <a:pos x="172" y="1250"/>
                      </a:cxn>
                      <a:cxn ang="0">
                        <a:pos x="123" y="1169"/>
                      </a:cxn>
                      <a:cxn ang="0">
                        <a:pos x="83" y="1084"/>
                      </a:cxn>
                      <a:cxn ang="0">
                        <a:pos x="54" y="994"/>
                      </a:cxn>
                      <a:cxn ang="0">
                        <a:pos x="36" y="901"/>
                      </a:cxn>
                      <a:cxn ang="0">
                        <a:pos x="30" y="807"/>
                      </a:cxn>
                      <a:cxn ang="0">
                        <a:pos x="35" y="713"/>
                      </a:cxn>
                      <a:cxn ang="0">
                        <a:pos x="52" y="620"/>
                      </a:cxn>
                      <a:cxn ang="0">
                        <a:pos x="80" y="529"/>
                      </a:cxn>
                      <a:cxn ang="0">
                        <a:pos x="118" y="443"/>
                      </a:cxn>
                      <a:cxn ang="0">
                        <a:pos x="167" y="363"/>
                      </a:cxn>
                      <a:cxn ang="0">
                        <a:pos x="225" y="288"/>
                      </a:cxn>
                      <a:cxn ang="0">
                        <a:pos x="292" y="222"/>
                      </a:cxn>
                      <a:cxn ang="0">
                        <a:pos x="367" y="164"/>
                      </a:cxn>
                      <a:cxn ang="0">
                        <a:pos x="448" y="115"/>
                      </a:cxn>
                      <a:cxn ang="0">
                        <a:pos x="534" y="78"/>
                      </a:cxn>
                      <a:cxn ang="0">
                        <a:pos x="624" y="50"/>
                      </a:cxn>
                      <a:cxn ang="0">
                        <a:pos x="717" y="34"/>
                      </a:cxn>
                      <a:cxn ang="0">
                        <a:pos x="796" y="0"/>
                      </a:cxn>
                    </a:cxnLst>
                    <a:rect l="0" t="0" r="r" b="b"/>
                    <a:pathLst>
                      <a:path w="1144" h="1605">
                        <a:moveTo>
                          <a:pt x="796" y="0"/>
                        </a:moveTo>
                        <a:lnTo>
                          <a:pt x="782" y="0"/>
                        </a:lnTo>
                        <a:lnTo>
                          <a:pt x="768" y="0"/>
                        </a:lnTo>
                        <a:lnTo>
                          <a:pt x="754" y="1"/>
                        </a:lnTo>
                        <a:lnTo>
                          <a:pt x="740" y="2"/>
                        </a:lnTo>
                        <a:lnTo>
                          <a:pt x="726" y="3"/>
                        </a:lnTo>
                        <a:lnTo>
                          <a:pt x="712" y="4"/>
                        </a:lnTo>
                        <a:lnTo>
                          <a:pt x="698" y="6"/>
                        </a:lnTo>
                        <a:lnTo>
                          <a:pt x="685" y="8"/>
                        </a:lnTo>
                        <a:lnTo>
                          <a:pt x="671" y="10"/>
                        </a:lnTo>
                        <a:lnTo>
                          <a:pt x="657" y="12"/>
                        </a:lnTo>
                        <a:lnTo>
                          <a:pt x="643" y="15"/>
                        </a:lnTo>
                        <a:lnTo>
                          <a:pt x="629" y="18"/>
                        </a:lnTo>
                        <a:lnTo>
                          <a:pt x="616" y="21"/>
                        </a:lnTo>
                        <a:lnTo>
                          <a:pt x="603" y="25"/>
                        </a:lnTo>
                        <a:lnTo>
                          <a:pt x="589" y="28"/>
                        </a:lnTo>
                        <a:lnTo>
                          <a:pt x="576" y="32"/>
                        </a:lnTo>
                        <a:lnTo>
                          <a:pt x="562" y="36"/>
                        </a:lnTo>
                        <a:lnTo>
                          <a:pt x="549" y="40"/>
                        </a:lnTo>
                        <a:lnTo>
                          <a:pt x="535" y="45"/>
                        </a:lnTo>
                        <a:lnTo>
                          <a:pt x="522" y="50"/>
                        </a:lnTo>
                        <a:lnTo>
                          <a:pt x="509" y="55"/>
                        </a:lnTo>
                        <a:lnTo>
                          <a:pt x="496" y="60"/>
                        </a:lnTo>
                        <a:lnTo>
                          <a:pt x="483" y="65"/>
                        </a:lnTo>
                        <a:lnTo>
                          <a:pt x="471" y="71"/>
                        </a:lnTo>
                        <a:lnTo>
                          <a:pt x="458" y="77"/>
                        </a:lnTo>
                        <a:lnTo>
                          <a:pt x="445" y="83"/>
                        </a:lnTo>
                        <a:lnTo>
                          <a:pt x="433" y="89"/>
                        </a:lnTo>
                        <a:lnTo>
                          <a:pt x="420" y="96"/>
                        </a:lnTo>
                        <a:lnTo>
                          <a:pt x="408" y="103"/>
                        </a:lnTo>
                        <a:lnTo>
                          <a:pt x="396" y="110"/>
                        </a:lnTo>
                        <a:lnTo>
                          <a:pt x="384" y="117"/>
                        </a:lnTo>
                        <a:lnTo>
                          <a:pt x="372" y="124"/>
                        </a:lnTo>
                        <a:lnTo>
                          <a:pt x="360" y="132"/>
                        </a:lnTo>
                        <a:lnTo>
                          <a:pt x="349" y="140"/>
                        </a:lnTo>
                        <a:lnTo>
                          <a:pt x="337" y="148"/>
                        </a:lnTo>
                        <a:lnTo>
                          <a:pt x="326" y="156"/>
                        </a:lnTo>
                        <a:lnTo>
                          <a:pt x="315" y="164"/>
                        </a:lnTo>
                        <a:lnTo>
                          <a:pt x="304" y="173"/>
                        </a:lnTo>
                        <a:lnTo>
                          <a:pt x="293" y="182"/>
                        </a:lnTo>
                        <a:lnTo>
                          <a:pt x="282" y="191"/>
                        </a:lnTo>
                        <a:lnTo>
                          <a:pt x="271" y="200"/>
                        </a:lnTo>
                        <a:lnTo>
                          <a:pt x="261" y="209"/>
                        </a:lnTo>
                        <a:lnTo>
                          <a:pt x="251" y="219"/>
                        </a:lnTo>
                        <a:lnTo>
                          <a:pt x="241" y="229"/>
                        </a:lnTo>
                        <a:lnTo>
                          <a:pt x="231" y="239"/>
                        </a:lnTo>
                        <a:lnTo>
                          <a:pt x="221" y="248"/>
                        </a:lnTo>
                        <a:lnTo>
                          <a:pt x="211" y="259"/>
                        </a:lnTo>
                        <a:lnTo>
                          <a:pt x="202" y="269"/>
                        </a:lnTo>
                        <a:lnTo>
                          <a:pt x="193" y="280"/>
                        </a:lnTo>
                        <a:lnTo>
                          <a:pt x="184" y="290"/>
                        </a:lnTo>
                        <a:lnTo>
                          <a:pt x="175" y="302"/>
                        </a:lnTo>
                        <a:lnTo>
                          <a:pt x="166" y="312"/>
                        </a:lnTo>
                        <a:lnTo>
                          <a:pt x="158" y="324"/>
                        </a:lnTo>
                        <a:lnTo>
                          <a:pt x="150" y="335"/>
                        </a:lnTo>
                        <a:lnTo>
                          <a:pt x="142" y="347"/>
                        </a:lnTo>
                        <a:lnTo>
                          <a:pt x="134" y="358"/>
                        </a:lnTo>
                        <a:lnTo>
                          <a:pt x="126" y="370"/>
                        </a:lnTo>
                        <a:lnTo>
                          <a:pt x="119" y="382"/>
                        </a:lnTo>
                        <a:lnTo>
                          <a:pt x="112" y="394"/>
                        </a:lnTo>
                        <a:lnTo>
                          <a:pt x="104" y="406"/>
                        </a:lnTo>
                        <a:lnTo>
                          <a:pt x="98" y="418"/>
                        </a:lnTo>
                        <a:lnTo>
                          <a:pt x="91" y="430"/>
                        </a:lnTo>
                        <a:lnTo>
                          <a:pt x="85" y="443"/>
                        </a:lnTo>
                        <a:lnTo>
                          <a:pt x="79" y="456"/>
                        </a:lnTo>
                        <a:lnTo>
                          <a:pt x="73" y="468"/>
                        </a:lnTo>
                        <a:lnTo>
                          <a:pt x="67" y="481"/>
                        </a:lnTo>
                        <a:lnTo>
                          <a:pt x="62" y="494"/>
                        </a:lnTo>
                        <a:lnTo>
                          <a:pt x="56" y="507"/>
                        </a:lnTo>
                        <a:lnTo>
                          <a:pt x="51" y="520"/>
                        </a:lnTo>
                        <a:lnTo>
                          <a:pt x="46" y="533"/>
                        </a:lnTo>
                        <a:lnTo>
                          <a:pt x="42" y="547"/>
                        </a:lnTo>
                        <a:lnTo>
                          <a:pt x="38" y="560"/>
                        </a:lnTo>
                        <a:lnTo>
                          <a:pt x="33" y="573"/>
                        </a:lnTo>
                        <a:lnTo>
                          <a:pt x="29" y="586"/>
                        </a:lnTo>
                        <a:lnTo>
                          <a:pt x="26" y="600"/>
                        </a:lnTo>
                        <a:lnTo>
                          <a:pt x="22" y="614"/>
                        </a:lnTo>
                        <a:lnTo>
                          <a:pt x="19" y="627"/>
                        </a:lnTo>
                        <a:lnTo>
                          <a:pt x="16" y="641"/>
                        </a:lnTo>
                        <a:lnTo>
                          <a:pt x="14" y="655"/>
                        </a:lnTo>
                        <a:lnTo>
                          <a:pt x="11" y="669"/>
                        </a:lnTo>
                        <a:lnTo>
                          <a:pt x="9" y="683"/>
                        </a:lnTo>
                        <a:lnTo>
                          <a:pt x="7" y="696"/>
                        </a:lnTo>
                        <a:lnTo>
                          <a:pt x="5" y="710"/>
                        </a:lnTo>
                        <a:lnTo>
                          <a:pt x="4" y="724"/>
                        </a:lnTo>
                        <a:lnTo>
                          <a:pt x="2" y="738"/>
                        </a:lnTo>
                        <a:lnTo>
                          <a:pt x="2" y="752"/>
                        </a:lnTo>
                        <a:lnTo>
                          <a:pt x="1" y="766"/>
                        </a:lnTo>
                        <a:lnTo>
                          <a:pt x="0" y="780"/>
                        </a:lnTo>
                        <a:lnTo>
                          <a:pt x="0" y="794"/>
                        </a:lnTo>
                        <a:lnTo>
                          <a:pt x="0" y="808"/>
                        </a:lnTo>
                        <a:lnTo>
                          <a:pt x="0" y="822"/>
                        </a:lnTo>
                        <a:lnTo>
                          <a:pt x="1" y="836"/>
                        </a:lnTo>
                        <a:lnTo>
                          <a:pt x="2" y="850"/>
                        </a:lnTo>
                        <a:lnTo>
                          <a:pt x="2" y="864"/>
                        </a:lnTo>
                        <a:lnTo>
                          <a:pt x="4" y="878"/>
                        </a:lnTo>
                        <a:lnTo>
                          <a:pt x="5" y="892"/>
                        </a:lnTo>
                        <a:lnTo>
                          <a:pt x="7" y="906"/>
                        </a:lnTo>
                        <a:lnTo>
                          <a:pt x="8" y="920"/>
                        </a:lnTo>
                        <a:lnTo>
                          <a:pt x="11" y="934"/>
                        </a:lnTo>
                        <a:lnTo>
                          <a:pt x="13" y="948"/>
                        </a:lnTo>
                        <a:lnTo>
                          <a:pt x="16" y="961"/>
                        </a:lnTo>
                        <a:lnTo>
                          <a:pt x="19" y="975"/>
                        </a:lnTo>
                        <a:lnTo>
                          <a:pt x="22" y="989"/>
                        </a:lnTo>
                        <a:lnTo>
                          <a:pt x="25" y="1003"/>
                        </a:lnTo>
                        <a:lnTo>
                          <a:pt x="29" y="1016"/>
                        </a:lnTo>
                        <a:lnTo>
                          <a:pt x="33" y="1030"/>
                        </a:lnTo>
                        <a:lnTo>
                          <a:pt x="37" y="1043"/>
                        </a:lnTo>
                        <a:lnTo>
                          <a:pt x="41" y="1056"/>
                        </a:lnTo>
                        <a:lnTo>
                          <a:pt x="46" y="1070"/>
                        </a:lnTo>
                        <a:lnTo>
                          <a:pt x="50" y="1083"/>
                        </a:lnTo>
                        <a:lnTo>
                          <a:pt x="56" y="1096"/>
                        </a:lnTo>
                        <a:lnTo>
                          <a:pt x="61" y="1109"/>
                        </a:lnTo>
                        <a:lnTo>
                          <a:pt x="66" y="1122"/>
                        </a:lnTo>
                        <a:lnTo>
                          <a:pt x="72" y="1134"/>
                        </a:lnTo>
                        <a:lnTo>
                          <a:pt x="78" y="1147"/>
                        </a:lnTo>
                        <a:lnTo>
                          <a:pt x="84" y="1160"/>
                        </a:lnTo>
                        <a:lnTo>
                          <a:pt x="90" y="1172"/>
                        </a:lnTo>
                        <a:lnTo>
                          <a:pt x="97" y="1185"/>
                        </a:lnTo>
                        <a:lnTo>
                          <a:pt x="103" y="1197"/>
                        </a:lnTo>
                        <a:lnTo>
                          <a:pt x="111" y="1209"/>
                        </a:lnTo>
                        <a:lnTo>
                          <a:pt x="118" y="1221"/>
                        </a:lnTo>
                        <a:lnTo>
                          <a:pt x="125" y="1233"/>
                        </a:lnTo>
                        <a:lnTo>
                          <a:pt x="133" y="1245"/>
                        </a:lnTo>
                        <a:lnTo>
                          <a:pt x="141" y="1257"/>
                        </a:lnTo>
                        <a:lnTo>
                          <a:pt x="149" y="1268"/>
                        </a:lnTo>
                        <a:lnTo>
                          <a:pt x="157" y="1279"/>
                        </a:lnTo>
                        <a:lnTo>
                          <a:pt x="165" y="1290"/>
                        </a:lnTo>
                        <a:lnTo>
                          <a:pt x="174" y="1302"/>
                        </a:lnTo>
                        <a:lnTo>
                          <a:pt x="183" y="1312"/>
                        </a:lnTo>
                        <a:lnTo>
                          <a:pt x="192" y="1323"/>
                        </a:lnTo>
                        <a:lnTo>
                          <a:pt x="201" y="1334"/>
                        </a:lnTo>
                        <a:lnTo>
                          <a:pt x="210" y="1344"/>
                        </a:lnTo>
                        <a:lnTo>
                          <a:pt x="220" y="1354"/>
                        </a:lnTo>
                        <a:lnTo>
                          <a:pt x="229" y="1365"/>
                        </a:lnTo>
                        <a:lnTo>
                          <a:pt x="239" y="1375"/>
                        </a:lnTo>
                        <a:lnTo>
                          <a:pt x="249" y="1384"/>
                        </a:lnTo>
                        <a:lnTo>
                          <a:pt x="260" y="1394"/>
                        </a:lnTo>
                        <a:lnTo>
                          <a:pt x="270" y="1403"/>
                        </a:lnTo>
                        <a:lnTo>
                          <a:pt x="281" y="1412"/>
                        </a:lnTo>
                        <a:lnTo>
                          <a:pt x="291" y="1421"/>
                        </a:lnTo>
                        <a:lnTo>
                          <a:pt x="302" y="1430"/>
                        </a:lnTo>
                        <a:lnTo>
                          <a:pt x="313" y="1439"/>
                        </a:lnTo>
                        <a:lnTo>
                          <a:pt x="324" y="1447"/>
                        </a:lnTo>
                        <a:lnTo>
                          <a:pt x="336" y="1456"/>
                        </a:lnTo>
                        <a:lnTo>
                          <a:pt x="347" y="1464"/>
                        </a:lnTo>
                        <a:lnTo>
                          <a:pt x="359" y="1471"/>
                        </a:lnTo>
                        <a:lnTo>
                          <a:pt x="371" y="1479"/>
                        </a:lnTo>
                        <a:lnTo>
                          <a:pt x="383" y="1487"/>
                        </a:lnTo>
                        <a:lnTo>
                          <a:pt x="395" y="1494"/>
                        </a:lnTo>
                        <a:lnTo>
                          <a:pt x="407" y="1501"/>
                        </a:lnTo>
                        <a:lnTo>
                          <a:pt x="419" y="1508"/>
                        </a:lnTo>
                        <a:lnTo>
                          <a:pt x="431" y="1514"/>
                        </a:lnTo>
                        <a:lnTo>
                          <a:pt x="444" y="1520"/>
                        </a:lnTo>
                        <a:lnTo>
                          <a:pt x="456" y="1527"/>
                        </a:lnTo>
                        <a:lnTo>
                          <a:pt x="469" y="1532"/>
                        </a:lnTo>
                        <a:lnTo>
                          <a:pt x="482" y="1538"/>
                        </a:lnTo>
                        <a:lnTo>
                          <a:pt x="495" y="1544"/>
                        </a:lnTo>
                        <a:lnTo>
                          <a:pt x="508" y="1549"/>
                        </a:lnTo>
                        <a:lnTo>
                          <a:pt x="521" y="1554"/>
                        </a:lnTo>
                        <a:lnTo>
                          <a:pt x="534" y="1559"/>
                        </a:lnTo>
                        <a:lnTo>
                          <a:pt x="547" y="1563"/>
                        </a:lnTo>
                        <a:lnTo>
                          <a:pt x="560" y="1568"/>
                        </a:lnTo>
                        <a:lnTo>
                          <a:pt x="574" y="1572"/>
                        </a:lnTo>
                        <a:lnTo>
                          <a:pt x="587" y="1576"/>
                        </a:lnTo>
                        <a:lnTo>
                          <a:pt x="601" y="1579"/>
                        </a:lnTo>
                        <a:lnTo>
                          <a:pt x="614" y="1583"/>
                        </a:lnTo>
                        <a:lnTo>
                          <a:pt x="628" y="1586"/>
                        </a:lnTo>
                        <a:lnTo>
                          <a:pt x="641" y="1589"/>
                        </a:lnTo>
                        <a:lnTo>
                          <a:pt x="655" y="1592"/>
                        </a:lnTo>
                        <a:lnTo>
                          <a:pt x="669" y="1594"/>
                        </a:lnTo>
                        <a:lnTo>
                          <a:pt x="683" y="1596"/>
                        </a:lnTo>
                        <a:lnTo>
                          <a:pt x="697" y="1598"/>
                        </a:lnTo>
                        <a:lnTo>
                          <a:pt x="711" y="1600"/>
                        </a:lnTo>
                        <a:lnTo>
                          <a:pt x="724" y="1601"/>
                        </a:lnTo>
                        <a:lnTo>
                          <a:pt x="739" y="1602"/>
                        </a:lnTo>
                        <a:lnTo>
                          <a:pt x="753" y="1603"/>
                        </a:lnTo>
                        <a:lnTo>
                          <a:pt x="766" y="1604"/>
                        </a:lnTo>
                        <a:lnTo>
                          <a:pt x="781" y="1605"/>
                        </a:lnTo>
                        <a:lnTo>
                          <a:pt x="794" y="1605"/>
                        </a:lnTo>
                        <a:lnTo>
                          <a:pt x="808" y="1605"/>
                        </a:lnTo>
                        <a:lnTo>
                          <a:pt x="822" y="1605"/>
                        </a:lnTo>
                        <a:lnTo>
                          <a:pt x="837" y="1604"/>
                        </a:lnTo>
                        <a:lnTo>
                          <a:pt x="850" y="1603"/>
                        </a:lnTo>
                        <a:lnTo>
                          <a:pt x="864" y="1602"/>
                        </a:lnTo>
                        <a:lnTo>
                          <a:pt x="878" y="1601"/>
                        </a:lnTo>
                        <a:lnTo>
                          <a:pt x="892" y="1600"/>
                        </a:lnTo>
                        <a:lnTo>
                          <a:pt x="906" y="1598"/>
                        </a:lnTo>
                        <a:lnTo>
                          <a:pt x="920" y="1596"/>
                        </a:lnTo>
                        <a:lnTo>
                          <a:pt x="934" y="1594"/>
                        </a:lnTo>
                        <a:lnTo>
                          <a:pt x="947" y="1591"/>
                        </a:lnTo>
                        <a:lnTo>
                          <a:pt x="961" y="1589"/>
                        </a:lnTo>
                        <a:lnTo>
                          <a:pt x="975" y="1586"/>
                        </a:lnTo>
                        <a:lnTo>
                          <a:pt x="989" y="1583"/>
                        </a:lnTo>
                        <a:lnTo>
                          <a:pt x="1002" y="1579"/>
                        </a:lnTo>
                        <a:lnTo>
                          <a:pt x="1016" y="1576"/>
                        </a:lnTo>
                        <a:lnTo>
                          <a:pt x="1029" y="1572"/>
                        </a:lnTo>
                        <a:lnTo>
                          <a:pt x="1043" y="1568"/>
                        </a:lnTo>
                        <a:lnTo>
                          <a:pt x="1056" y="1563"/>
                        </a:lnTo>
                        <a:lnTo>
                          <a:pt x="1069" y="1559"/>
                        </a:lnTo>
                        <a:lnTo>
                          <a:pt x="1081" y="1554"/>
                        </a:lnTo>
                        <a:lnTo>
                          <a:pt x="1092" y="1583"/>
                        </a:lnTo>
                        <a:lnTo>
                          <a:pt x="1144" y="1511"/>
                        </a:lnTo>
                        <a:lnTo>
                          <a:pt x="1060" y="1498"/>
                        </a:lnTo>
                        <a:lnTo>
                          <a:pt x="1071" y="1526"/>
                        </a:lnTo>
                        <a:lnTo>
                          <a:pt x="1058" y="1531"/>
                        </a:lnTo>
                        <a:lnTo>
                          <a:pt x="1045" y="1535"/>
                        </a:lnTo>
                        <a:lnTo>
                          <a:pt x="1033" y="1539"/>
                        </a:lnTo>
                        <a:lnTo>
                          <a:pt x="1020" y="1543"/>
                        </a:lnTo>
                        <a:lnTo>
                          <a:pt x="1007" y="1547"/>
                        </a:lnTo>
                        <a:lnTo>
                          <a:pt x="994" y="1550"/>
                        </a:lnTo>
                        <a:lnTo>
                          <a:pt x="981" y="1554"/>
                        </a:lnTo>
                        <a:lnTo>
                          <a:pt x="968" y="1557"/>
                        </a:lnTo>
                        <a:lnTo>
                          <a:pt x="954" y="1559"/>
                        </a:lnTo>
                        <a:lnTo>
                          <a:pt x="941" y="1562"/>
                        </a:lnTo>
                        <a:lnTo>
                          <a:pt x="928" y="1565"/>
                        </a:lnTo>
                        <a:lnTo>
                          <a:pt x="915" y="1567"/>
                        </a:lnTo>
                        <a:lnTo>
                          <a:pt x="901" y="1568"/>
                        </a:lnTo>
                        <a:lnTo>
                          <a:pt x="888" y="1570"/>
                        </a:lnTo>
                        <a:lnTo>
                          <a:pt x="874" y="1571"/>
                        </a:lnTo>
                        <a:lnTo>
                          <a:pt x="861" y="1573"/>
                        </a:lnTo>
                        <a:lnTo>
                          <a:pt x="848" y="1574"/>
                        </a:lnTo>
                        <a:lnTo>
                          <a:pt x="834" y="1574"/>
                        </a:lnTo>
                        <a:lnTo>
                          <a:pt x="821" y="1575"/>
                        </a:lnTo>
                        <a:lnTo>
                          <a:pt x="807" y="1575"/>
                        </a:lnTo>
                        <a:lnTo>
                          <a:pt x="794" y="1575"/>
                        </a:lnTo>
                        <a:lnTo>
                          <a:pt x="780" y="1574"/>
                        </a:lnTo>
                        <a:lnTo>
                          <a:pt x="767" y="1574"/>
                        </a:lnTo>
                        <a:lnTo>
                          <a:pt x="753" y="1573"/>
                        </a:lnTo>
                        <a:lnTo>
                          <a:pt x="740" y="1572"/>
                        </a:lnTo>
                        <a:lnTo>
                          <a:pt x="726" y="1571"/>
                        </a:lnTo>
                        <a:lnTo>
                          <a:pt x="713" y="1570"/>
                        </a:lnTo>
                        <a:lnTo>
                          <a:pt x="700" y="1568"/>
                        </a:lnTo>
                        <a:lnTo>
                          <a:pt x="686" y="1566"/>
                        </a:lnTo>
                        <a:lnTo>
                          <a:pt x="673" y="1564"/>
                        </a:lnTo>
                        <a:lnTo>
                          <a:pt x="660" y="1562"/>
                        </a:lnTo>
                        <a:lnTo>
                          <a:pt x="647" y="1559"/>
                        </a:lnTo>
                        <a:lnTo>
                          <a:pt x="633" y="1556"/>
                        </a:lnTo>
                        <a:lnTo>
                          <a:pt x="620" y="1553"/>
                        </a:lnTo>
                        <a:lnTo>
                          <a:pt x="607" y="1550"/>
                        </a:lnTo>
                        <a:lnTo>
                          <a:pt x="594" y="1547"/>
                        </a:lnTo>
                        <a:lnTo>
                          <a:pt x="581" y="1543"/>
                        </a:lnTo>
                        <a:lnTo>
                          <a:pt x="568" y="1539"/>
                        </a:lnTo>
                        <a:lnTo>
                          <a:pt x="555" y="1535"/>
                        </a:lnTo>
                        <a:lnTo>
                          <a:pt x="543" y="1530"/>
                        </a:lnTo>
                        <a:lnTo>
                          <a:pt x="530" y="1526"/>
                        </a:lnTo>
                        <a:lnTo>
                          <a:pt x="517" y="1521"/>
                        </a:lnTo>
                        <a:lnTo>
                          <a:pt x="505" y="1516"/>
                        </a:lnTo>
                        <a:lnTo>
                          <a:pt x="493" y="1510"/>
                        </a:lnTo>
                        <a:lnTo>
                          <a:pt x="480" y="1505"/>
                        </a:lnTo>
                        <a:lnTo>
                          <a:pt x="468" y="1499"/>
                        </a:lnTo>
                        <a:lnTo>
                          <a:pt x="456" y="1493"/>
                        </a:lnTo>
                        <a:lnTo>
                          <a:pt x="444" y="1487"/>
                        </a:lnTo>
                        <a:lnTo>
                          <a:pt x="432" y="1481"/>
                        </a:lnTo>
                        <a:lnTo>
                          <a:pt x="420" y="1474"/>
                        </a:lnTo>
                        <a:lnTo>
                          <a:pt x="409" y="1467"/>
                        </a:lnTo>
                        <a:lnTo>
                          <a:pt x="397" y="1460"/>
                        </a:lnTo>
                        <a:lnTo>
                          <a:pt x="386" y="1453"/>
                        </a:lnTo>
                        <a:lnTo>
                          <a:pt x="374" y="1446"/>
                        </a:lnTo>
                        <a:lnTo>
                          <a:pt x="363" y="1438"/>
                        </a:lnTo>
                        <a:lnTo>
                          <a:pt x="352" y="1430"/>
                        </a:lnTo>
                        <a:lnTo>
                          <a:pt x="341" y="1423"/>
                        </a:lnTo>
                        <a:lnTo>
                          <a:pt x="331" y="1414"/>
                        </a:lnTo>
                        <a:lnTo>
                          <a:pt x="320" y="1406"/>
                        </a:lnTo>
                        <a:lnTo>
                          <a:pt x="310" y="1398"/>
                        </a:lnTo>
                        <a:lnTo>
                          <a:pt x="299" y="1389"/>
                        </a:lnTo>
                        <a:lnTo>
                          <a:pt x="289" y="1380"/>
                        </a:lnTo>
                        <a:lnTo>
                          <a:pt x="279" y="1371"/>
                        </a:lnTo>
                        <a:lnTo>
                          <a:pt x="269" y="1362"/>
                        </a:lnTo>
                        <a:lnTo>
                          <a:pt x="260" y="1352"/>
                        </a:lnTo>
                        <a:lnTo>
                          <a:pt x="250" y="1343"/>
                        </a:lnTo>
                        <a:lnTo>
                          <a:pt x="241" y="1333"/>
                        </a:lnTo>
                        <a:lnTo>
                          <a:pt x="231" y="1323"/>
                        </a:lnTo>
                        <a:lnTo>
                          <a:pt x="223" y="1313"/>
                        </a:lnTo>
                        <a:lnTo>
                          <a:pt x="214" y="1303"/>
                        </a:lnTo>
                        <a:lnTo>
                          <a:pt x="205" y="1293"/>
                        </a:lnTo>
                        <a:lnTo>
                          <a:pt x="197" y="1282"/>
                        </a:lnTo>
                        <a:lnTo>
                          <a:pt x="188" y="1271"/>
                        </a:lnTo>
                        <a:lnTo>
                          <a:pt x="180" y="1260"/>
                        </a:lnTo>
                        <a:lnTo>
                          <a:pt x="172" y="1250"/>
                        </a:lnTo>
                        <a:lnTo>
                          <a:pt x="165" y="1239"/>
                        </a:lnTo>
                        <a:lnTo>
                          <a:pt x="157" y="1227"/>
                        </a:lnTo>
                        <a:lnTo>
                          <a:pt x="150" y="1216"/>
                        </a:lnTo>
                        <a:lnTo>
                          <a:pt x="143" y="1205"/>
                        </a:lnTo>
                        <a:lnTo>
                          <a:pt x="136" y="1193"/>
                        </a:lnTo>
                        <a:lnTo>
                          <a:pt x="129" y="1181"/>
                        </a:lnTo>
                        <a:lnTo>
                          <a:pt x="123" y="1169"/>
                        </a:lnTo>
                        <a:lnTo>
                          <a:pt x="116" y="1157"/>
                        </a:lnTo>
                        <a:lnTo>
                          <a:pt x="110" y="1145"/>
                        </a:lnTo>
                        <a:lnTo>
                          <a:pt x="104" y="1133"/>
                        </a:lnTo>
                        <a:lnTo>
                          <a:pt x="99" y="1121"/>
                        </a:lnTo>
                        <a:lnTo>
                          <a:pt x="93" y="1109"/>
                        </a:lnTo>
                        <a:lnTo>
                          <a:pt x="88" y="1096"/>
                        </a:lnTo>
                        <a:lnTo>
                          <a:pt x="83" y="1084"/>
                        </a:lnTo>
                        <a:lnTo>
                          <a:pt x="78" y="1071"/>
                        </a:lnTo>
                        <a:lnTo>
                          <a:pt x="74" y="1058"/>
                        </a:lnTo>
                        <a:lnTo>
                          <a:pt x="69" y="1046"/>
                        </a:lnTo>
                        <a:lnTo>
                          <a:pt x="65" y="1033"/>
                        </a:lnTo>
                        <a:lnTo>
                          <a:pt x="61" y="1020"/>
                        </a:lnTo>
                        <a:lnTo>
                          <a:pt x="58" y="1007"/>
                        </a:lnTo>
                        <a:lnTo>
                          <a:pt x="54" y="994"/>
                        </a:lnTo>
                        <a:lnTo>
                          <a:pt x="51" y="981"/>
                        </a:lnTo>
                        <a:lnTo>
                          <a:pt x="48" y="968"/>
                        </a:lnTo>
                        <a:lnTo>
                          <a:pt x="45" y="955"/>
                        </a:lnTo>
                        <a:lnTo>
                          <a:pt x="43" y="941"/>
                        </a:lnTo>
                        <a:lnTo>
                          <a:pt x="40" y="928"/>
                        </a:lnTo>
                        <a:lnTo>
                          <a:pt x="38" y="915"/>
                        </a:lnTo>
                        <a:lnTo>
                          <a:pt x="36" y="901"/>
                        </a:lnTo>
                        <a:lnTo>
                          <a:pt x="35" y="888"/>
                        </a:lnTo>
                        <a:lnTo>
                          <a:pt x="33" y="874"/>
                        </a:lnTo>
                        <a:lnTo>
                          <a:pt x="32" y="861"/>
                        </a:lnTo>
                        <a:lnTo>
                          <a:pt x="31" y="847"/>
                        </a:lnTo>
                        <a:lnTo>
                          <a:pt x="31" y="834"/>
                        </a:lnTo>
                        <a:lnTo>
                          <a:pt x="30" y="820"/>
                        </a:lnTo>
                        <a:lnTo>
                          <a:pt x="30" y="807"/>
                        </a:lnTo>
                        <a:lnTo>
                          <a:pt x="30" y="794"/>
                        </a:lnTo>
                        <a:lnTo>
                          <a:pt x="30" y="780"/>
                        </a:lnTo>
                        <a:lnTo>
                          <a:pt x="31" y="767"/>
                        </a:lnTo>
                        <a:lnTo>
                          <a:pt x="32" y="753"/>
                        </a:lnTo>
                        <a:lnTo>
                          <a:pt x="32" y="740"/>
                        </a:lnTo>
                        <a:lnTo>
                          <a:pt x="34" y="726"/>
                        </a:lnTo>
                        <a:lnTo>
                          <a:pt x="35" y="713"/>
                        </a:lnTo>
                        <a:lnTo>
                          <a:pt x="37" y="699"/>
                        </a:lnTo>
                        <a:lnTo>
                          <a:pt x="39" y="686"/>
                        </a:lnTo>
                        <a:lnTo>
                          <a:pt x="41" y="673"/>
                        </a:lnTo>
                        <a:lnTo>
                          <a:pt x="43" y="659"/>
                        </a:lnTo>
                        <a:lnTo>
                          <a:pt x="46" y="646"/>
                        </a:lnTo>
                        <a:lnTo>
                          <a:pt x="49" y="633"/>
                        </a:lnTo>
                        <a:lnTo>
                          <a:pt x="52" y="620"/>
                        </a:lnTo>
                        <a:lnTo>
                          <a:pt x="55" y="607"/>
                        </a:lnTo>
                        <a:lnTo>
                          <a:pt x="59" y="594"/>
                        </a:lnTo>
                        <a:lnTo>
                          <a:pt x="62" y="581"/>
                        </a:lnTo>
                        <a:lnTo>
                          <a:pt x="66" y="568"/>
                        </a:lnTo>
                        <a:lnTo>
                          <a:pt x="71" y="555"/>
                        </a:lnTo>
                        <a:lnTo>
                          <a:pt x="75" y="542"/>
                        </a:lnTo>
                        <a:lnTo>
                          <a:pt x="80" y="529"/>
                        </a:lnTo>
                        <a:lnTo>
                          <a:pt x="84" y="517"/>
                        </a:lnTo>
                        <a:lnTo>
                          <a:pt x="89" y="505"/>
                        </a:lnTo>
                        <a:lnTo>
                          <a:pt x="95" y="492"/>
                        </a:lnTo>
                        <a:lnTo>
                          <a:pt x="100" y="480"/>
                        </a:lnTo>
                        <a:lnTo>
                          <a:pt x="106" y="468"/>
                        </a:lnTo>
                        <a:lnTo>
                          <a:pt x="112" y="455"/>
                        </a:lnTo>
                        <a:lnTo>
                          <a:pt x="118" y="443"/>
                        </a:lnTo>
                        <a:lnTo>
                          <a:pt x="124" y="432"/>
                        </a:lnTo>
                        <a:lnTo>
                          <a:pt x="131" y="420"/>
                        </a:lnTo>
                        <a:lnTo>
                          <a:pt x="138" y="408"/>
                        </a:lnTo>
                        <a:lnTo>
                          <a:pt x="145" y="396"/>
                        </a:lnTo>
                        <a:lnTo>
                          <a:pt x="152" y="385"/>
                        </a:lnTo>
                        <a:lnTo>
                          <a:pt x="159" y="374"/>
                        </a:lnTo>
                        <a:lnTo>
                          <a:pt x="167" y="363"/>
                        </a:lnTo>
                        <a:lnTo>
                          <a:pt x="175" y="352"/>
                        </a:lnTo>
                        <a:lnTo>
                          <a:pt x="183" y="341"/>
                        </a:lnTo>
                        <a:lnTo>
                          <a:pt x="191" y="330"/>
                        </a:lnTo>
                        <a:lnTo>
                          <a:pt x="199" y="319"/>
                        </a:lnTo>
                        <a:lnTo>
                          <a:pt x="207" y="309"/>
                        </a:lnTo>
                        <a:lnTo>
                          <a:pt x="216" y="299"/>
                        </a:lnTo>
                        <a:lnTo>
                          <a:pt x="225" y="288"/>
                        </a:lnTo>
                        <a:lnTo>
                          <a:pt x="234" y="278"/>
                        </a:lnTo>
                        <a:lnTo>
                          <a:pt x="243" y="269"/>
                        </a:lnTo>
                        <a:lnTo>
                          <a:pt x="253" y="259"/>
                        </a:lnTo>
                        <a:lnTo>
                          <a:pt x="262" y="249"/>
                        </a:lnTo>
                        <a:lnTo>
                          <a:pt x="272" y="240"/>
                        </a:lnTo>
                        <a:lnTo>
                          <a:pt x="282" y="231"/>
                        </a:lnTo>
                        <a:lnTo>
                          <a:pt x="292" y="222"/>
                        </a:lnTo>
                        <a:lnTo>
                          <a:pt x="302" y="213"/>
                        </a:lnTo>
                        <a:lnTo>
                          <a:pt x="313" y="204"/>
                        </a:lnTo>
                        <a:lnTo>
                          <a:pt x="323" y="196"/>
                        </a:lnTo>
                        <a:lnTo>
                          <a:pt x="334" y="188"/>
                        </a:lnTo>
                        <a:lnTo>
                          <a:pt x="344" y="180"/>
                        </a:lnTo>
                        <a:lnTo>
                          <a:pt x="356" y="172"/>
                        </a:lnTo>
                        <a:lnTo>
                          <a:pt x="367" y="164"/>
                        </a:lnTo>
                        <a:lnTo>
                          <a:pt x="378" y="157"/>
                        </a:lnTo>
                        <a:lnTo>
                          <a:pt x="389" y="149"/>
                        </a:lnTo>
                        <a:lnTo>
                          <a:pt x="401" y="142"/>
                        </a:lnTo>
                        <a:lnTo>
                          <a:pt x="412" y="135"/>
                        </a:lnTo>
                        <a:lnTo>
                          <a:pt x="424" y="128"/>
                        </a:lnTo>
                        <a:lnTo>
                          <a:pt x="436" y="122"/>
                        </a:lnTo>
                        <a:lnTo>
                          <a:pt x="448" y="115"/>
                        </a:lnTo>
                        <a:lnTo>
                          <a:pt x="460" y="109"/>
                        </a:lnTo>
                        <a:lnTo>
                          <a:pt x="472" y="104"/>
                        </a:lnTo>
                        <a:lnTo>
                          <a:pt x="484" y="98"/>
                        </a:lnTo>
                        <a:lnTo>
                          <a:pt x="496" y="93"/>
                        </a:lnTo>
                        <a:lnTo>
                          <a:pt x="509" y="87"/>
                        </a:lnTo>
                        <a:lnTo>
                          <a:pt x="521" y="82"/>
                        </a:lnTo>
                        <a:lnTo>
                          <a:pt x="534" y="78"/>
                        </a:lnTo>
                        <a:lnTo>
                          <a:pt x="546" y="73"/>
                        </a:lnTo>
                        <a:lnTo>
                          <a:pt x="559" y="69"/>
                        </a:lnTo>
                        <a:lnTo>
                          <a:pt x="572" y="64"/>
                        </a:lnTo>
                        <a:lnTo>
                          <a:pt x="585" y="61"/>
                        </a:lnTo>
                        <a:lnTo>
                          <a:pt x="598" y="57"/>
                        </a:lnTo>
                        <a:lnTo>
                          <a:pt x="611" y="53"/>
                        </a:lnTo>
                        <a:lnTo>
                          <a:pt x="624" y="50"/>
                        </a:lnTo>
                        <a:lnTo>
                          <a:pt x="637" y="47"/>
                        </a:lnTo>
                        <a:lnTo>
                          <a:pt x="650" y="44"/>
                        </a:lnTo>
                        <a:lnTo>
                          <a:pt x="664" y="42"/>
                        </a:lnTo>
                        <a:lnTo>
                          <a:pt x="677" y="40"/>
                        </a:lnTo>
                        <a:lnTo>
                          <a:pt x="690" y="37"/>
                        </a:lnTo>
                        <a:lnTo>
                          <a:pt x="704" y="36"/>
                        </a:lnTo>
                        <a:lnTo>
                          <a:pt x="717" y="34"/>
                        </a:lnTo>
                        <a:lnTo>
                          <a:pt x="730" y="33"/>
                        </a:lnTo>
                        <a:lnTo>
                          <a:pt x="744" y="32"/>
                        </a:lnTo>
                        <a:lnTo>
                          <a:pt x="757" y="31"/>
                        </a:lnTo>
                        <a:lnTo>
                          <a:pt x="771" y="30"/>
                        </a:lnTo>
                        <a:lnTo>
                          <a:pt x="784" y="30"/>
                        </a:lnTo>
                        <a:lnTo>
                          <a:pt x="796" y="30"/>
                        </a:lnTo>
                        <a:lnTo>
                          <a:pt x="796" y="0"/>
                        </a:lnTo>
                        <a:close/>
                      </a:path>
                    </a:pathLst>
                  </a:custGeom>
                  <a:solidFill>
                    <a:srgbClr val="92D050"/>
                  </a:solidFill>
                  <a:ln w="7938">
                    <a:solidFill>
                      <a:srgbClr val="92D05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 sz="1200" b="1">
                      <a:latin typeface="Calibri" pitchFamily="34" charset="0"/>
                      <a:ea typeface="Arial Unicode MS" pitchFamily="34" charset="-122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30" name="Rectangle 34"/>
                <p:cNvSpPr>
                  <a:spLocks noChangeArrowheads="1"/>
                </p:cNvSpPr>
                <p:nvPr/>
              </p:nvSpPr>
              <p:spPr bwMode="auto">
                <a:xfrm rot="2958402">
                  <a:off x="3544221" y="3321209"/>
                  <a:ext cx="1378099" cy="3266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p15A</a:t>
                  </a:r>
                </a:p>
              </p:txBody>
            </p:sp>
          </p:grpSp>
          <p:sp>
            <p:nvSpPr>
              <p:cNvPr id="24" name="TextBox 23"/>
              <p:cNvSpPr txBox="1"/>
              <p:nvPr/>
            </p:nvSpPr>
            <p:spPr>
              <a:xfrm rot="16405699">
                <a:off x="1348811" y="2782957"/>
                <a:ext cx="1224135" cy="357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b="1" i="1" dirty="0" smtClean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cat</a:t>
                </a:r>
                <a:endParaRPr lang="zh-CN" altLang="en-US" sz="1000" b="1" i="1" dirty="0"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grpSp>
            <p:nvGrpSpPr>
              <p:cNvPr id="25" name="组合 59"/>
              <p:cNvGrpSpPr/>
              <p:nvPr/>
            </p:nvGrpSpPr>
            <p:grpSpPr>
              <a:xfrm rot="9568364">
                <a:off x="2458947" y="2469670"/>
                <a:ext cx="173739" cy="127100"/>
                <a:chOff x="1475656" y="3416699"/>
                <a:chExt cx="215097" cy="317749"/>
              </a:xfrm>
            </p:grpSpPr>
            <p:cxnSp>
              <p:nvCxnSpPr>
                <p:cNvPr id="27" name="直接箭头连接符 26"/>
                <p:cNvCxnSpPr/>
                <p:nvPr/>
              </p:nvCxnSpPr>
              <p:spPr>
                <a:xfrm rot="12031636" flipH="1">
                  <a:off x="1489802" y="3416699"/>
                  <a:ext cx="200951" cy="188008"/>
                </a:xfrm>
                <a:prstGeom prst="straightConnector1">
                  <a:avLst/>
                </a:prstGeom>
                <a:ln w="6350">
                  <a:tailEnd type="arrow"/>
                </a:ln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1475656" y="3554448"/>
                  <a:ext cx="0" cy="18000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6" name="TextBox 25"/>
              <p:cNvSpPr txBox="1"/>
              <p:nvPr/>
            </p:nvSpPr>
            <p:spPr>
              <a:xfrm>
                <a:off x="2339752" y="2553789"/>
                <a:ext cx="706909" cy="408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00" b="1" i="1" dirty="0" err="1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aph</a:t>
                </a:r>
                <a:r>
                  <a:rPr lang="en-US" altLang="zh-CN" sz="70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 Ⅱ</a:t>
                </a:r>
                <a:endParaRPr lang="zh-CN" altLang="en-US" sz="700" b="1" dirty="0"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49872" y="5065840"/>
              <a:ext cx="1080120" cy="467192"/>
              <a:chOff x="3563888" y="709195"/>
              <a:chExt cx="1216083" cy="633388"/>
            </a:xfrm>
          </p:grpSpPr>
          <p:sp>
            <p:nvSpPr>
              <p:cNvPr id="43" name="TextBox 42"/>
              <p:cNvSpPr txBox="1"/>
              <p:nvPr/>
            </p:nvSpPr>
            <p:spPr>
              <a:xfrm>
                <a:off x="3779910" y="709195"/>
                <a:ext cx="1000061" cy="401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dirty="0" smtClean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p15A</a:t>
                </a:r>
                <a:endParaRPr lang="zh-CN" altLang="en-US" sz="1050" b="1" dirty="0"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44" name="Rectangle 32"/>
              <p:cNvSpPr>
                <a:spLocks noChangeArrowheads="1"/>
              </p:cNvSpPr>
              <p:nvPr/>
            </p:nvSpPr>
            <p:spPr bwMode="auto">
              <a:xfrm>
                <a:off x="4427984" y="1196753"/>
                <a:ext cx="199741" cy="1458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zh-CN" sz="600" b="1" dirty="0" smtClean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NdeI</a:t>
                </a:r>
              </a:p>
            </p:txBody>
          </p:sp>
          <p:sp>
            <p:nvSpPr>
              <p:cNvPr id="45" name="Rectangle 29"/>
              <p:cNvSpPr>
                <a:spLocks noChangeArrowheads="1"/>
              </p:cNvSpPr>
              <p:nvPr/>
            </p:nvSpPr>
            <p:spPr bwMode="auto">
              <a:xfrm>
                <a:off x="3563888" y="1196753"/>
                <a:ext cx="191331" cy="1458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60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KpnI</a:t>
                </a:r>
              </a:p>
            </p:txBody>
          </p:sp>
          <p:sp>
            <p:nvSpPr>
              <p:cNvPr id="46" name="右箭头 45"/>
              <p:cNvSpPr/>
              <p:nvPr/>
            </p:nvSpPr>
            <p:spPr>
              <a:xfrm>
                <a:off x="3635896" y="1052736"/>
                <a:ext cx="936104" cy="144016"/>
              </a:xfrm>
              <a:prstGeom prst="rightArrow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b="1">
                  <a:solidFill>
                    <a:schemeClr val="tx1"/>
                  </a:solidFill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</p:grpSp>
        <p:grpSp>
          <p:nvGrpSpPr>
            <p:cNvPr id="47" name="组合 113"/>
            <p:cNvGrpSpPr/>
            <p:nvPr/>
          </p:nvGrpSpPr>
          <p:grpSpPr>
            <a:xfrm>
              <a:off x="146104" y="3985721"/>
              <a:ext cx="1441318" cy="629549"/>
              <a:chOff x="1187624" y="692696"/>
              <a:chExt cx="1817316" cy="629549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2051721" y="836712"/>
                <a:ext cx="953219" cy="308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b="1" i="1" dirty="0" smtClean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cat</a:t>
                </a:r>
                <a:endParaRPr lang="zh-CN" altLang="en-US" sz="1100" b="1" i="1" dirty="0"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grpSp>
            <p:nvGrpSpPr>
              <p:cNvPr id="49" name="组合 110"/>
              <p:cNvGrpSpPr/>
              <p:nvPr/>
            </p:nvGrpSpPr>
            <p:grpSpPr>
              <a:xfrm>
                <a:off x="1187624" y="692696"/>
                <a:ext cx="1689749" cy="629549"/>
                <a:chOff x="1187624" y="692696"/>
                <a:chExt cx="1689749" cy="629549"/>
              </a:xfrm>
            </p:grpSpPr>
            <p:grpSp>
              <p:nvGrpSpPr>
                <p:cNvPr id="50" name="组合 15"/>
                <p:cNvGrpSpPr/>
                <p:nvPr/>
              </p:nvGrpSpPr>
              <p:grpSpPr>
                <a:xfrm>
                  <a:off x="1345288" y="1035320"/>
                  <a:ext cx="360000" cy="72000"/>
                  <a:chOff x="1475656" y="3554448"/>
                  <a:chExt cx="445696" cy="180000"/>
                </a:xfrm>
              </p:grpSpPr>
              <p:cxnSp>
                <p:nvCxnSpPr>
                  <p:cNvPr id="55" name="直接箭头连接符 54"/>
                  <p:cNvCxnSpPr/>
                  <p:nvPr/>
                </p:nvCxnSpPr>
                <p:spPr>
                  <a:xfrm>
                    <a:off x="1489304" y="3559368"/>
                    <a:ext cx="432048" cy="0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2">
                    <a:schemeClr val="accent6"/>
                  </a:lnRef>
                  <a:fillRef idx="0">
                    <a:schemeClr val="accent6"/>
                  </a:fillRef>
                  <a:effectRef idx="1">
                    <a:schemeClr val="accent6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直接连接符 55"/>
                  <p:cNvCxnSpPr/>
                  <p:nvPr/>
                </p:nvCxnSpPr>
                <p:spPr>
                  <a:xfrm>
                    <a:off x="1475656" y="3554448"/>
                    <a:ext cx="0" cy="180000"/>
                  </a:xfrm>
                  <a:prstGeom prst="line">
                    <a:avLst/>
                  </a:prstGeom>
                </p:spPr>
                <p:style>
                  <a:lnRef idx="2">
                    <a:schemeClr val="accent6"/>
                  </a:lnRef>
                  <a:fillRef idx="0">
                    <a:schemeClr val="accent6"/>
                  </a:fillRef>
                  <a:effectRef idx="1">
                    <a:schemeClr val="accent6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1" name="TextBox 50"/>
                <p:cNvSpPr txBox="1"/>
                <p:nvPr/>
              </p:nvSpPr>
              <p:spPr>
                <a:xfrm>
                  <a:off x="1187624" y="692696"/>
                  <a:ext cx="1008113" cy="295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50" b="1" i="1" dirty="0" err="1"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aph</a:t>
                  </a:r>
                  <a:r>
                    <a:rPr lang="en-US" altLang="zh-CN" sz="1050" b="1" dirty="0"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 Ⅱ</a:t>
                  </a:r>
                  <a:endParaRPr lang="zh-CN" altLang="en-US" sz="105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52" name="Rectangle 32"/>
                <p:cNvSpPr>
                  <a:spLocks noChangeArrowheads="1"/>
                </p:cNvSpPr>
                <p:nvPr/>
              </p:nvSpPr>
              <p:spPr bwMode="auto">
                <a:xfrm>
                  <a:off x="1187624" y="1196752"/>
                  <a:ext cx="259008" cy="1254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7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NdeI</a:t>
                  </a:r>
                </a:p>
              </p:txBody>
            </p:sp>
            <p:sp>
              <p:nvSpPr>
                <p:cNvPr id="53" name="Rectangle 29"/>
                <p:cNvSpPr>
                  <a:spLocks noChangeArrowheads="1"/>
                </p:cNvSpPr>
                <p:nvPr/>
              </p:nvSpPr>
              <p:spPr bwMode="auto">
                <a:xfrm>
                  <a:off x="2627784" y="1196752"/>
                  <a:ext cx="249589" cy="1254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7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KpnI</a:t>
                  </a:r>
                </a:p>
              </p:txBody>
            </p:sp>
            <p:sp>
              <p:nvSpPr>
                <p:cNvPr id="54" name="右箭头 53"/>
                <p:cNvSpPr/>
                <p:nvPr/>
              </p:nvSpPr>
              <p:spPr>
                <a:xfrm>
                  <a:off x="1331640" y="1124744"/>
                  <a:ext cx="1512168" cy="72008"/>
                </a:xfrm>
                <a:prstGeom prst="rightArrow">
                  <a:avLst/>
                </a:prstGeom>
                <a:solidFill>
                  <a:srgbClr val="92D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 b="1">
                    <a:solidFill>
                      <a:schemeClr val="tx1"/>
                    </a:solidFill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57" name="矩形 56"/>
            <p:cNvSpPr/>
            <p:nvPr/>
          </p:nvSpPr>
          <p:spPr>
            <a:xfrm>
              <a:off x="80208" y="4057729"/>
              <a:ext cx="1656184" cy="1584176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solidFill>
                  <a:schemeClr val="tx1"/>
                </a:solidFill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grpSp>
          <p:nvGrpSpPr>
            <p:cNvPr id="58" name="组合 57"/>
            <p:cNvGrpSpPr/>
            <p:nvPr/>
          </p:nvGrpSpPr>
          <p:grpSpPr>
            <a:xfrm rot="19890507">
              <a:off x="767996" y="1566470"/>
              <a:ext cx="169200" cy="187200"/>
              <a:chOff x="899592" y="2132856"/>
              <a:chExt cx="288032" cy="288033"/>
            </a:xfrm>
          </p:grpSpPr>
          <p:cxnSp>
            <p:nvCxnSpPr>
              <p:cNvPr id="59" name="直接连接符 58"/>
              <p:cNvCxnSpPr/>
              <p:nvPr/>
            </p:nvCxnSpPr>
            <p:spPr>
              <a:xfrm>
                <a:off x="899592" y="2204864"/>
                <a:ext cx="288032" cy="144016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 flipH="1">
                <a:off x="948628" y="2132856"/>
                <a:ext cx="166988" cy="288033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61" name="组合 60"/>
            <p:cNvGrpSpPr/>
            <p:nvPr/>
          </p:nvGrpSpPr>
          <p:grpSpPr>
            <a:xfrm rot="19890507">
              <a:off x="767996" y="4777612"/>
              <a:ext cx="169200" cy="187200"/>
              <a:chOff x="899592" y="2132856"/>
              <a:chExt cx="288032" cy="288033"/>
            </a:xfrm>
          </p:grpSpPr>
          <p:cxnSp>
            <p:nvCxnSpPr>
              <p:cNvPr id="62" name="直接连接符 61"/>
              <p:cNvCxnSpPr/>
              <p:nvPr/>
            </p:nvCxnSpPr>
            <p:spPr>
              <a:xfrm>
                <a:off x="899592" y="2204864"/>
                <a:ext cx="288032" cy="144016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/>
              <p:cNvCxnSpPr/>
              <p:nvPr/>
            </p:nvCxnSpPr>
            <p:spPr>
              <a:xfrm flipH="1">
                <a:off x="948628" y="2132856"/>
                <a:ext cx="166988" cy="288033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64" name="下箭头 63"/>
            <p:cNvSpPr/>
            <p:nvPr/>
          </p:nvSpPr>
          <p:spPr>
            <a:xfrm rot="16200000">
              <a:off x="2051720" y="1393434"/>
              <a:ext cx="72008" cy="504056"/>
            </a:xfrm>
            <a:prstGeom prst="downArrow">
              <a:avLst>
                <a:gd name="adj1" fmla="val 50000"/>
                <a:gd name="adj2" fmla="val 68953"/>
              </a:avLst>
            </a:prstGeom>
            <a:noFill/>
            <a:ln w="9525">
              <a:solidFill>
                <a:srgbClr val="002060"/>
              </a:solidFill>
            </a:ln>
            <a:scene3d>
              <a:camera prst="orthographicFront">
                <a:rot lat="20999996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solidFill>
                  <a:schemeClr val="tx1"/>
                </a:solidFill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65" name="下箭头 64"/>
            <p:cNvSpPr/>
            <p:nvPr/>
          </p:nvSpPr>
          <p:spPr>
            <a:xfrm rot="16200000">
              <a:off x="2123729" y="4817329"/>
              <a:ext cx="72008" cy="504056"/>
            </a:xfrm>
            <a:prstGeom prst="downArrow">
              <a:avLst>
                <a:gd name="adj1" fmla="val 50000"/>
                <a:gd name="adj2" fmla="val 68953"/>
              </a:avLst>
            </a:prstGeom>
            <a:noFill/>
            <a:ln w="9525">
              <a:solidFill>
                <a:srgbClr val="002060"/>
              </a:solidFill>
            </a:ln>
            <a:scene3d>
              <a:camera prst="orthographicFront">
                <a:rot lat="20999996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solidFill>
                  <a:schemeClr val="tx1"/>
                </a:solidFill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1763688" y="1249417"/>
              <a:ext cx="1368152" cy="291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latin typeface="Calibri" pitchFamily="34" charset="0"/>
                  <a:ea typeface="Arial Unicode MS" pitchFamily="34" charset="-122"/>
                  <a:cs typeface="Arial" pitchFamily="34" charset="0"/>
                </a:rPr>
                <a:t>ligation</a:t>
              </a:r>
              <a:endParaRPr lang="zh-CN" altLang="en-US" sz="1000" b="1" dirty="0"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835696" y="4696841"/>
              <a:ext cx="1368152" cy="291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latin typeface="Calibri" pitchFamily="34" charset="0"/>
                  <a:ea typeface="Arial Unicode MS" pitchFamily="34" charset="-122"/>
                  <a:cs typeface="Arial" pitchFamily="34" charset="0"/>
                </a:rPr>
                <a:t>ligation</a:t>
              </a:r>
              <a:endParaRPr lang="zh-CN" altLang="en-US" sz="1000" b="1" dirty="0"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grpSp>
          <p:nvGrpSpPr>
            <p:cNvPr id="68" name="组合 67"/>
            <p:cNvGrpSpPr/>
            <p:nvPr/>
          </p:nvGrpSpPr>
          <p:grpSpPr>
            <a:xfrm>
              <a:off x="4932200" y="385321"/>
              <a:ext cx="1440000" cy="373647"/>
              <a:chOff x="971600" y="4708766"/>
              <a:chExt cx="3146750" cy="448426"/>
            </a:xfrm>
          </p:grpSpPr>
          <p:sp>
            <p:nvSpPr>
              <p:cNvPr id="69" name="右箭头 68"/>
              <p:cNvSpPr/>
              <p:nvPr/>
            </p:nvSpPr>
            <p:spPr>
              <a:xfrm>
                <a:off x="1043608" y="5013176"/>
                <a:ext cx="2592288" cy="144016"/>
              </a:xfrm>
              <a:prstGeom prst="rightArrow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b="1">
                  <a:solidFill>
                    <a:schemeClr val="tx1"/>
                  </a:solidFill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70" name="等腰三角形 69"/>
              <p:cNvSpPr/>
              <p:nvPr/>
            </p:nvSpPr>
            <p:spPr>
              <a:xfrm rot="5400000">
                <a:off x="1079620" y="5049172"/>
                <a:ext cx="144000" cy="72008"/>
              </a:xfrm>
              <a:prstGeom prst="triangle">
                <a:avLst>
                  <a:gd name="adj" fmla="val 50000"/>
                </a:avLst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b="1">
                  <a:solidFill>
                    <a:schemeClr val="tx1"/>
                  </a:solidFill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71" name="等腰三角形 70"/>
              <p:cNvSpPr/>
              <p:nvPr/>
            </p:nvSpPr>
            <p:spPr>
              <a:xfrm rot="5400000">
                <a:off x="3383876" y="5049172"/>
                <a:ext cx="144000" cy="72008"/>
              </a:xfrm>
              <a:prstGeom prst="triangle">
                <a:avLst>
                  <a:gd name="adj" fmla="val 50000"/>
                </a:avLst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b="1">
                  <a:solidFill>
                    <a:schemeClr val="tx1"/>
                  </a:solidFill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1737763" y="4708766"/>
                <a:ext cx="1514373" cy="355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Tpase</a:t>
                </a:r>
                <a:endParaRPr lang="zh-CN" altLang="en-US" sz="1050" b="1" dirty="0"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971600" y="4746630"/>
                <a:ext cx="1021695" cy="355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IR</a:t>
                </a:r>
                <a:endParaRPr lang="zh-CN" altLang="en-US" sz="1050" b="1" dirty="0"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3051193" y="4725144"/>
                <a:ext cx="1067157" cy="355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dirty="0" smtClean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IR</a:t>
                </a:r>
                <a:endParaRPr lang="zh-CN" altLang="en-US" sz="1050" b="1" dirty="0"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</p:grpSp>
        <p:grpSp>
          <p:nvGrpSpPr>
            <p:cNvPr id="75" name="组合 74"/>
            <p:cNvGrpSpPr/>
            <p:nvPr/>
          </p:nvGrpSpPr>
          <p:grpSpPr>
            <a:xfrm rot="19890507">
              <a:off x="4462388" y="577701"/>
              <a:ext cx="169200" cy="187200"/>
              <a:chOff x="899592" y="2132856"/>
              <a:chExt cx="288032" cy="288033"/>
            </a:xfrm>
          </p:grpSpPr>
          <p:cxnSp>
            <p:nvCxnSpPr>
              <p:cNvPr id="76" name="直接连接符 75"/>
              <p:cNvCxnSpPr/>
              <p:nvPr/>
            </p:nvCxnSpPr>
            <p:spPr>
              <a:xfrm>
                <a:off x="899592" y="2204864"/>
                <a:ext cx="288032" cy="144016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7" name="直接连接符 76"/>
              <p:cNvCxnSpPr/>
              <p:nvPr/>
            </p:nvCxnSpPr>
            <p:spPr>
              <a:xfrm flipH="1">
                <a:off x="948628" y="2132856"/>
                <a:ext cx="166988" cy="288033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78" name="组合 77"/>
            <p:cNvGrpSpPr/>
            <p:nvPr/>
          </p:nvGrpSpPr>
          <p:grpSpPr>
            <a:xfrm>
              <a:off x="7092280" y="3445800"/>
              <a:ext cx="2160240" cy="1639384"/>
              <a:chOff x="858633" y="2106603"/>
              <a:chExt cx="3042640" cy="2879233"/>
            </a:xfrm>
          </p:grpSpPr>
          <p:grpSp>
            <p:nvGrpSpPr>
              <p:cNvPr id="79" name="Group 5"/>
              <p:cNvGrpSpPr>
                <a:grpSpLocks noChangeAspect="1"/>
              </p:cNvGrpSpPr>
              <p:nvPr/>
            </p:nvGrpSpPr>
            <p:grpSpPr bwMode="auto">
              <a:xfrm>
                <a:off x="858633" y="2106603"/>
                <a:ext cx="3042640" cy="2879233"/>
                <a:chOff x="1144" y="1296"/>
                <a:chExt cx="1862" cy="1762"/>
              </a:xfrm>
            </p:grpSpPr>
            <p:sp>
              <p:nvSpPr>
                <p:cNvPr id="83" name="Rectangle 6"/>
                <p:cNvSpPr>
                  <a:spLocks noChangeArrowheads="1"/>
                </p:cNvSpPr>
                <p:nvPr/>
              </p:nvSpPr>
              <p:spPr bwMode="auto">
                <a:xfrm>
                  <a:off x="1780" y="1957"/>
                  <a:ext cx="464" cy="20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5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pTP-aph</a:t>
                  </a:r>
                </a:p>
              </p:txBody>
            </p:sp>
            <p:sp>
              <p:nvSpPr>
                <p:cNvPr id="84" name="Rectangle 7"/>
                <p:cNvSpPr>
                  <a:spLocks noChangeArrowheads="1"/>
                </p:cNvSpPr>
                <p:nvPr/>
              </p:nvSpPr>
              <p:spPr bwMode="auto">
                <a:xfrm>
                  <a:off x="1817" y="2265"/>
                  <a:ext cx="298" cy="1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7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3998 </a:t>
                  </a:r>
                  <a:r>
                    <a:rPr kumimoji="0" lang="en-US" altLang="zh-CN" sz="7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bp</a:t>
                  </a:r>
                  <a:endParaRPr kumimoji="0" lang="zh-CN" altLang="zh-CN" sz="70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85" name="Rectangle 25"/>
                <p:cNvSpPr>
                  <a:spLocks noChangeArrowheads="1"/>
                </p:cNvSpPr>
                <p:nvPr/>
              </p:nvSpPr>
              <p:spPr bwMode="auto">
                <a:xfrm>
                  <a:off x="3006" y="1870"/>
                  <a:ext cx="0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zh-CN" sz="120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86" name="Freeform 32"/>
                <p:cNvSpPr>
                  <a:spLocks/>
                </p:cNvSpPr>
                <p:nvPr/>
              </p:nvSpPr>
              <p:spPr bwMode="auto">
                <a:xfrm>
                  <a:off x="1144" y="1296"/>
                  <a:ext cx="1762" cy="1762"/>
                </a:xfrm>
                <a:custGeom>
                  <a:avLst/>
                  <a:gdLst/>
                  <a:ahLst/>
                  <a:cxnLst>
                    <a:cxn ang="0">
                      <a:pos x="985" y="4"/>
                    </a:cxn>
                    <a:cxn ang="0">
                      <a:pos x="1079" y="17"/>
                    </a:cxn>
                    <a:cxn ang="0">
                      <a:pos x="1171" y="40"/>
                    </a:cxn>
                    <a:cxn ang="0">
                      <a:pos x="1261" y="73"/>
                    </a:cxn>
                    <a:cxn ang="0">
                      <a:pos x="1346" y="114"/>
                    </a:cxn>
                    <a:cxn ang="0">
                      <a:pos x="1426" y="165"/>
                    </a:cxn>
                    <a:cxn ang="0">
                      <a:pos x="1501" y="223"/>
                    </a:cxn>
                    <a:cxn ang="0">
                      <a:pos x="1569" y="290"/>
                    </a:cxn>
                    <a:cxn ang="0">
                      <a:pos x="1631" y="362"/>
                    </a:cxn>
                    <a:cxn ang="0">
                      <a:pos x="1684" y="441"/>
                    </a:cxn>
                    <a:cxn ang="0">
                      <a:pos x="1728" y="525"/>
                    </a:cxn>
                    <a:cxn ang="0">
                      <a:pos x="1763" y="614"/>
                    </a:cxn>
                    <a:cxn ang="0">
                      <a:pos x="1790" y="705"/>
                    </a:cxn>
                    <a:cxn ang="0">
                      <a:pos x="1806" y="799"/>
                    </a:cxn>
                    <a:cxn ang="0">
                      <a:pos x="1813" y="893"/>
                    </a:cxn>
                    <a:cxn ang="0">
                      <a:pos x="1809" y="988"/>
                    </a:cxn>
                    <a:cxn ang="0">
                      <a:pos x="1796" y="1083"/>
                    </a:cxn>
                    <a:cxn ang="0">
                      <a:pos x="1773" y="1175"/>
                    </a:cxn>
                    <a:cxn ang="0">
                      <a:pos x="1740" y="1264"/>
                    </a:cxn>
                    <a:cxn ang="0">
                      <a:pos x="1698" y="1350"/>
                    </a:cxn>
                    <a:cxn ang="0">
                      <a:pos x="1648" y="1430"/>
                    </a:cxn>
                    <a:cxn ang="0">
                      <a:pos x="1589" y="1505"/>
                    </a:cxn>
                    <a:cxn ang="0">
                      <a:pos x="1523" y="1573"/>
                    </a:cxn>
                    <a:cxn ang="0">
                      <a:pos x="1450" y="1634"/>
                    </a:cxn>
                    <a:cxn ang="0">
                      <a:pos x="1372" y="1687"/>
                    </a:cxn>
                    <a:cxn ang="0">
                      <a:pos x="1288" y="1732"/>
                    </a:cxn>
                    <a:cxn ang="0">
                      <a:pos x="1199" y="1767"/>
                    </a:cxn>
                    <a:cxn ang="0">
                      <a:pos x="1108" y="1793"/>
                    </a:cxn>
                    <a:cxn ang="0">
                      <a:pos x="1015" y="1810"/>
                    </a:cxn>
                    <a:cxn ang="0">
                      <a:pos x="920" y="1816"/>
                    </a:cxn>
                    <a:cxn ang="0">
                      <a:pos x="825" y="1812"/>
                    </a:cxn>
                    <a:cxn ang="0">
                      <a:pos x="731" y="1799"/>
                    </a:cxn>
                    <a:cxn ang="0">
                      <a:pos x="639" y="1776"/>
                    </a:cxn>
                    <a:cxn ang="0">
                      <a:pos x="550" y="1743"/>
                    </a:cxn>
                    <a:cxn ang="0">
                      <a:pos x="465" y="1701"/>
                    </a:cxn>
                    <a:cxn ang="0">
                      <a:pos x="384" y="1650"/>
                    </a:cxn>
                    <a:cxn ang="0">
                      <a:pos x="310" y="1592"/>
                    </a:cxn>
                    <a:cxn ang="0">
                      <a:pos x="242" y="1525"/>
                    </a:cxn>
                    <a:cxn ang="0">
                      <a:pos x="181" y="1452"/>
                    </a:cxn>
                    <a:cxn ang="0">
                      <a:pos x="128" y="1373"/>
                    </a:cxn>
                    <a:cxn ang="0">
                      <a:pos x="84" y="1289"/>
                    </a:cxn>
                    <a:cxn ang="0">
                      <a:pos x="48" y="1201"/>
                    </a:cxn>
                    <a:cxn ang="0">
                      <a:pos x="23" y="1109"/>
                    </a:cxn>
                    <a:cxn ang="0">
                      <a:pos x="6" y="1016"/>
                    </a:cxn>
                    <a:cxn ang="0">
                      <a:pos x="0" y="921"/>
                    </a:cxn>
                    <a:cxn ang="0">
                      <a:pos x="4" y="825"/>
                    </a:cxn>
                    <a:cxn ang="0">
                      <a:pos x="17" y="732"/>
                    </a:cxn>
                    <a:cxn ang="0">
                      <a:pos x="41" y="639"/>
                    </a:cxn>
                    <a:cxn ang="0">
                      <a:pos x="74" y="550"/>
                    </a:cxn>
                    <a:cxn ang="0">
                      <a:pos x="116" y="465"/>
                    </a:cxn>
                    <a:cxn ang="0">
                      <a:pos x="166" y="384"/>
                    </a:cxn>
                    <a:cxn ang="0">
                      <a:pos x="225" y="310"/>
                    </a:cxn>
                    <a:cxn ang="0">
                      <a:pos x="291" y="242"/>
                    </a:cxn>
                    <a:cxn ang="0">
                      <a:pos x="364" y="181"/>
                    </a:cxn>
                    <a:cxn ang="0">
                      <a:pos x="443" y="128"/>
                    </a:cxn>
                    <a:cxn ang="0">
                      <a:pos x="527" y="84"/>
                    </a:cxn>
                    <a:cxn ang="0">
                      <a:pos x="615" y="49"/>
                    </a:cxn>
                    <a:cxn ang="0">
                      <a:pos x="707" y="23"/>
                    </a:cxn>
                    <a:cxn ang="0">
                      <a:pos x="800" y="7"/>
                    </a:cxn>
                    <a:cxn ang="0">
                      <a:pos x="895" y="1"/>
                    </a:cxn>
                  </a:cxnLst>
                  <a:rect l="0" t="0" r="r" b="b"/>
                  <a:pathLst>
                    <a:path w="1813" h="1816">
                      <a:moveTo>
                        <a:pt x="907" y="0"/>
                      </a:moveTo>
                      <a:lnTo>
                        <a:pt x="922" y="1"/>
                      </a:lnTo>
                      <a:lnTo>
                        <a:pt x="938" y="1"/>
                      </a:lnTo>
                      <a:lnTo>
                        <a:pt x="954" y="2"/>
                      </a:lnTo>
                      <a:lnTo>
                        <a:pt x="970" y="3"/>
                      </a:lnTo>
                      <a:lnTo>
                        <a:pt x="985" y="4"/>
                      </a:lnTo>
                      <a:lnTo>
                        <a:pt x="1001" y="5"/>
                      </a:lnTo>
                      <a:lnTo>
                        <a:pt x="1017" y="7"/>
                      </a:lnTo>
                      <a:lnTo>
                        <a:pt x="1033" y="9"/>
                      </a:lnTo>
                      <a:lnTo>
                        <a:pt x="1048" y="12"/>
                      </a:lnTo>
                      <a:lnTo>
                        <a:pt x="1064" y="14"/>
                      </a:lnTo>
                      <a:lnTo>
                        <a:pt x="1079" y="17"/>
                      </a:lnTo>
                      <a:lnTo>
                        <a:pt x="1095" y="20"/>
                      </a:lnTo>
                      <a:lnTo>
                        <a:pt x="1110" y="24"/>
                      </a:lnTo>
                      <a:lnTo>
                        <a:pt x="1126" y="27"/>
                      </a:lnTo>
                      <a:lnTo>
                        <a:pt x="1141" y="31"/>
                      </a:lnTo>
                      <a:lnTo>
                        <a:pt x="1156" y="36"/>
                      </a:lnTo>
                      <a:lnTo>
                        <a:pt x="1171" y="40"/>
                      </a:lnTo>
                      <a:lnTo>
                        <a:pt x="1187" y="45"/>
                      </a:lnTo>
                      <a:lnTo>
                        <a:pt x="1202" y="50"/>
                      </a:lnTo>
                      <a:lnTo>
                        <a:pt x="1217" y="55"/>
                      </a:lnTo>
                      <a:lnTo>
                        <a:pt x="1231" y="61"/>
                      </a:lnTo>
                      <a:lnTo>
                        <a:pt x="1246" y="67"/>
                      </a:lnTo>
                      <a:lnTo>
                        <a:pt x="1261" y="73"/>
                      </a:lnTo>
                      <a:lnTo>
                        <a:pt x="1275" y="79"/>
                      </a:lnTo>
                      <a:lnTo>
                        <a:pt x="1290" y="85"/>
                      </a:lnTo>
                      <a:lnTo>
                        <a:pt x="1304" y="92"/>
                      </a:lnTo>
                      <a:lnTo>
                        <a:pt x="1318" y="100"/>
                      </a:lnTo>
                      <a:lnTo>
                        <a:pt x="1332" y="107"/>
                      </a:lnTo>
                      <a:lnTo>
                        <a:pt x="1346" y="114"/>
                      </a:lnTo>
                      <a:lnTo>
                        <a:pt x="1360" y="122"/>
                      </a:lnTo>
                      <a:lnTo>
                        <a:pt x="1373" y="130"/>
                      </a:lnTo>
                      <a:lnTo>
                        <a:pt x="1387" y="139"/>
                      </a:lnTo>
                      <a:lnTo>
                        <a:pt x="1400" y="147"/>
                      </a:lnTo>
                      <a:lnTo>
                        <a:pt x="1414" y="156"/>
                      </a:lnTo>
                      <a:lnTo>
                        <a:pt x="1426" y="165"/>
                      </a:lnTo>
                      <a:lnTo>
                        <a:pt x="1439" y="174"/>
                      </a:lnTo>
                      <a:lnTo>
                        <a:pt x="1452" y="184"/>
                      </a:lnTo>
                      <a:lnTo>
                        <a:pt x="1465" y="193"/>
                      </a:lnTo>
                      <a:lnTo>
                        <a:pt x="1477" y="203"/>
                      </a:lnTo>
                      <a:lnTo>
                        <a:pt x="1489" y="213"/>
                      </a:lnTo>
                      <a:lnTo>
                        <a:pt x="1501" y="223"/>
                      </a:lnTo>
                      <a:lnTo>
                        <a:pt x="1513" y="234"/>
                      </a:lnTo>
                      <a:lnTo>
                        <a:pt x="1525" y="245"/>
                      </a:lnTo>
                      <a:lnTo>
                        <a:pt x="1536" y="256"/>
                      </a:lnTo>
                      <a:lnTo>
                        <a:pt x="1548" y="267"/>
                      </a:lnTo>
                      <a:lnTo>
                        <a:pt x="1559" y="278"/>
                      </a:lnTo>
                      <a:lnTo>
                        <a:pt x="1569" y="290"/>
                      </a:lnTo>
                      <a:lnTo>
                        <a:pt x="1580" y="301"/>
                      </a:lnTo>
                      <a:lnTo>
                        <a:pt x="1591" y="313"/>
                      </a:lnTo>
                      <a:lnTo>
                        <a:pt x="1601" y="325"/>
                      </a:lnTo>
                      <a:lnTo>
                        <a:pt x="1611" y="337"/>
                      </a:lnTo>
                      <a:lnTo>
                        <a:pt x="1621" y="350"/>
                      </a:lnTo>
                      <a:lnTo>
                        <a:pt x="1631" y="362"/>
                      </a:lnTo>
                      <a:lnTo>
                        <a:pt x="1640" y="375"/>
                      </a:lnTo>
                      <a:lnTo>
                        <a:pt x="1649" y="388"/>
                      </a:lnTo>
                      <a:lnTo>
                        <a:pt x="1658" y="401"/>
                      </a:lnTo>
                      <a:lnTo>
                        <a:pt x="1667" y="414"/>
                      </a:lnTo>
                      <a:lnTo>
                        <a:pt x="1675" y="428"/>
                      </a:lnTo>
                      <a:lnTo>
                        <a:pt x="1684" y="441"/>
                      </a:lnTo>
                      <a:lnTo>
                        <a:pt x="1691" y="455"/>
                      </a:lnTo>
                      <a:lnTo>
                        <a:pt x="1700" y="469"/>
                      </a:lnTo>
                      <a:lnTo>
                        <a:pt x="1707" y="483"/>
                      </a:lnTo>
                      <a:lnTo>
                        <a:pt x="1714" y="497"/>
                      </a:lnTo>
                      <a:lnTo>
                        <a:pt x="1721" y="511"/>
                      </a:lnTo>
                      <a:lnTo>
                        <a:pt x="1728" y="525"/>
                      </a:lnTo>
                      <a:lnTo>
                        <a:pt x="1735" y="540"/>
                      </a:lnTo>
                      <a:lnTo>
                        <a:pt x="1741" y="554"/>
                      </a:lnTo>
                      <a:lnTo>
                        <a:pt x="1747" y="569"/>
                      </a:lnTo>
                      <a:lnTo>
                        <a:pt x="1753" y="584"/>
                      </a:lnTo>
                      <a:lnTo>
                        <a:pt x="1758" y="599"/>
                      </a:lnTo>
                      <a:lnTo>
                        <a:pt x="1763" y="614"/>
                      </a:lnTo>
                      <a:lnTo>
                        <a:pt x="1768" y="629"/>
                      </a:lnTo>
                      <a:lnTo>
                        <a:pt x="1773" y="644"/>
                      </a:lnTo>
                      <a:lnTo>
                        <a:pt x="1778" y="659"/>
                      </a:lnTo>
                      <a:lnTo>
                        <a:pt x="1782" y="674"/>
                      </a:lnTo>
                      <a:lnTo>
                        <a:pt x="1786" y="689"/>
                      </a:lnTo>
                      <a:lnTo>
                        <a:pt x="1790" y="705"/>
                      </a:lnTo>
                      <a:lnTo>
                        <a:pt x="1793" y="720"/>
                      </a:lnTo>
                      <a:lnTo>
                        <a:pt x="1796" y="736"/>
                      </a:lnTo>
                      <a:lnTo>
                        <a:pt x="1799" y="752"/>
                      </a:lnTo>
                      <a:lnTo>
                        <a:pt x="1802" y="767"/>
                      </a:lnTo>
                      <a:lnTo>
                        <a:pt x="1804" y="783"/>
                      </a:lnTo>
                      <a:lnTo>
                        <a:pt x="1806" y="799"/>
                      </a:lnTo>
                      <a:lnTo>
                        <a:pt x="1808" y="814"/>
                      </a:lnTo>
                      <a:lnTo>
                        <a:pt x="1809" y="830"/>
                      </a:lnTo>
                      <a:lnTo>
                        <a:pt x="1810" y="846"/>
                      </a:lnTo>
                      <a:lnTo>
                        <a:pt x="1811" y="862"/>
                      </a:lnTo>
                      <a:lnTo>
                        <a:pt x="1812" y="878"/>
                      </a:lnTo>
                      <a:lnTo>
                        <a:pt x="1813" y="893"/>
                      </a:lnTo>
                      <a:lnTo>
                        <a:pt x="1813" y="909"/>
                      </a:lnTo>
                      <a:lnTo>
                        <a:pt x="1813" y="925"/>
                      </a:lnTo>
                      <a:lnTo>
                        <a:pt x="1812" y="941"/>
                      </a:lnTo>
                      <a:lnTo>
                        <a:pt x="1811" y="957"/>
                      </a:lnTo>
                      <a:lnTo>
                        <a:pt x="1810" y="973"/>
                      </a:lnTo>
                      <a:lnTo>
                        <a:pt x="1809" y="988"/>
                      </a:lnTo>
                      <a:lnTo>
                        <a:pt x="1807" y="1004"/>
                      </a:lnTo>
                      <a:lnTo>
                        <a:pt x="1806" y="1020"/>
                      </a:lnTo>
                      <a:lnTo>
                        <a:pt x="1804" y="1036"/>
                      </a:lnTo>
                      <a:lnTo>
                        <a:pt x="1801" y="1052"/>
                      </a:lnTo>
                      <a:lnTo>
                        <a:pt x="1799" y="1067"/>
                      </a:lnTo>
                      <a:lnTo>
                        <a:pt x="1796" y="1083"/>
                      </a:lnTo>
                      <a:lnTo>
                        <a:pt x="1792" y="1098"/>
                      </a:lnTo>
                      <a:lnTo>
                        <a:pt x="1789" y="1114"/>
                      </a:lnTo>
                      <a:lnTo>
                        <a:pt x="1786" y="1129"/>
                      </a:lnTo>
                      <a:lnTo>
                        <a:pt x="1781" y="1144"/>
                      </a:lnTo>
                      <a:lnTo>
                        <a:pt x="1777" y="1160"/>
                      </a:lnTo>
                      <a:lnTo>
                        <a:pt x="1773" y="1175"/>
                      </a:lnTo>
                      <a:lnTo>
                        <a:pt x="1768" y="1190"/>
                      </a:lnTo>
                      <a:lnTo>
                        <a:pt x="1763" y="1205"/>
                      </a:lnTo>
                      <a:lnTo>
                        <a:pt x="1757" y="1220"/>
                      </a:lnTo>
                      <a:lnTo>
                        <a:pt x="1752" y="1235"/>
                      </a:lnTo>
                      <a:lnTo>
                        <a:pt x="1746" y="1250"/>
                      </a:lnTo>
                      <a:lnTo>
                        <a:pt x="1740" y="1264"/>
                      </a:lnTo>
                      <a:lnTo>
                        <a:pt x="1734" y="1279"/>
                      </a:lnTo>
                      <a:lnTo>
                        <a:pt x="1727" y="1293"/>
                      </a:lnTo>
                      <a:lnTo>
                        <a:pt x="1720" y="1307"/>
                      </a:lnTo>
                      <a:lnTo>
                        <a:pt x="1713" y="1322"/>
                      </a:lnTo>
                      <a:lnTo>
                        <a:pt x="1706" y="1336"/>
                      </a:lnTo>
                      <a:lnTo>
                        <a:pt x="1698" y="1350"/>
                      </a:lnTo>
                      <a:lnTo>
                        <a:pt x="1691" y="1363"/>
                      </a:lnTo>
                      <a:lnTo>
                        <a:pt x="1682" y="1377"/>
                      </a:lnTo>
                      <a:lnTo>
                        <a:pt x="1674" y="1390"/>
                      </a:lnTo>
                      <a:lnTo>
                        <a:pt x="1666" y="1404"/>
                      </a:lnTo>
                      <a:lnTo>
                        <a:pt x="1657" y="1417"/>
                      </a:lnTo>
                      <a:lnTo>
                        <a:pt x="1648" y="1430"/>
                      </a:lnTo>
                      <a:lnTo>
                        <a:pt x="1639" y="1443"/>
                      </a:lnTo>
                      <a:lnTo>
                        <a:pt x="1629" y="1456"/>
                      </a:lnTo>
                      <a:lnTo>
                        <a:pt x="1620" y="1468"/>
                      </a:lnTo>
                      <a:lnTo>
                        <a:pt x="1610" y="1481"/>
                      </a:lnTo>
                      <a:lnTo>
                        <a:pt x="1599" y="1493"/>
                      </a:lnTo>
                      <a:lnTo>
                        <a:pt x="1589" y="1505"/>
                      </a:lnTo>
                      <a:lnTo>
                        <a:pt x="1579" y="1517"/>
                      </a:lnTo>
                      <a:lnTo>
                        <a:pt x="1568" y="1529"/>
                      </a:lnTo>
                      <a:lnTo>
                        <a:pt x="1557" y="1540"/>
                      </a:lnTo>
                      <a:lnTo>
                        <a:pt x="1546" y="1551"/>
                      </a:lnTo>
                      <a:lnTo>
                        <a:pt x="1535" y="1562"/>
                      </a:lnTo>
                      <a:lnTo>
                        <a:pt x="1523" y="1573"/>
                      </a:lnTo>
                      <a:lnTo>
                        <a:pt x="1512" y="1584"/>
                      </a:lnTo>
                      <a:lnTo>
                        <a:pt x="1500" y="1594"/>
                      </a:lnTo>
                      <a:lnTo>
                        <a:pt x="1488" y="1605"/>
                      </a:lnTo>
                      <a:lnTo>
                        <a:pt x="1475" y="1615"/>
                      </a:lnTo>
                      <a:lnTo>
                        <a:pt x="1463" y="1625"/>
                      </a:lnTo>
                      <a:lnTo>
                        <a:pt x="1450" y="1634"/>
                      </a:lnTo>
                      <a:lnTo>
                        <a:pt x="1438" y="1644"/>
                      </a:lnTo>
                      <a:lnTo>
                        <a:pt x="1425" y="1653"/>
                      </a:lnTo>
                      <a:lnTo>
                        <a:pt x="1412" y="1662"/>
                      </a:lnTo>
                      <a:lnTo>
                        <a:pt x="1398" y="1671"/>
                      </a:lnTo>
                      <a:lnTo>
                        <a:pt x="1385" y="1679"/>
                      </a:lnTo>
                      <a:lnTo>
                        <a:pt x="1372" y="1687"/>
                      </a:lnTo>
                      <a:lnTo>
                        <a:pt x="1358" y="1695"/>
                      </a:lnTo>
                      <a:lnTo>
                        <a:pt x="1344" y="1703"/>
                      </a:lnTo>
                      <a:lnTo>
                        <a:pt x="1330" y="1710"/>
                      </a:lnTo>
                      <a:lnTo>
                        <a:pt x="1316" y="1718"/>
                      </a:lnTo>
                      <a:lnTo>
                        <a:pt x="1302" y="1725"/>
                      </a:lnTo>
                      <a:lnTo>
                        <a:pt x="1288" y="1732"/>
                      </a:lnTo>
                      <a:lnTo>
                        <a:pt x="1273" y="1738"/>
                      </a:lnTo>
                      <a:lnTo>
                        <a:pt x="1259" y="1745"/>
                      </a:lnTo>
                      <a:lnTo>
                        <a:pt x="1244" y="1751"/>
                      </a:lnTo>
                      <a:lnTo>
                        <a:pt x="1229" y="1756"/>
                      </a:lnTo>
                      <a:lnTo>
                        <a:pt x="1215" y="1762"/>
                      </a:lnTo>
                      <a:lnTo>
                        <a:pt x="1199" y="1767"/>
                      </a:lnTo>
                      <a:lnTo>
                        <a:pt x="1184" y="1772"/>
                      </a:lnTo>
                      <a:lnTo>
                        <a:pt x="1169" y="1777"/>
                      </a:lnTo>
                      <a:lnTo>
                        <a:pt x="1154" y="1781"/>
                      </a:lnTo>
                      <a:lnTo>
                        <a:pt x="1139" y="1786"/>
                      </a:lnTo>
                      <a:lnTo>
                        <a:pt x="1123" y="1789"/>
                      </a:lnTo>
                      <a:lnTo>
                        <a:pt x="1108" y="1793"/>
                      </a:lnTo>
                      <a:lnTo>
                        <a:pt x="1093" y="1797"/>
                      </a:lnTo>
                      <a:lnTo>
                        <a:pt x="1077" y="1800"/>
                      </a:lnTo>
                      <a:lnTo>
                        <a:pt x="1062" y="1803"/>
                      </a:lnTo>
                      <a:lnTo>
                        <a:pt x="1046" y="1805"/>
                      </a:lnTo>
                      <a:lnTo>
                        <a:pt x="1030" y="1807"/>
                      </a:lnTo>
                      <a:lnTo>
                        <a:pt x="1015" y="1810"/>
                      </a:lnTo>
                      <a:lnTo>
                        <a:pt x="999" y="1811"/>
                      </a:lnTo>
                      <a:lnTo>
                        <a:pt x="983" y="1813"/>
                      </a:lnTo>
                      <a:lnTo>
                        <a:pt x="967" y="1814"/>
                      </a:lnTo>
                      <a:lnTo>
                        <a:pt x="951" y="1815"/>
                      </a:lnTo>
                      <a:lnTo>
                        <a:pt x="936" y="1816"/>
                      </a:lnTo>
                      <a:lnTo>
                        <a:pt x="920" y="1816"/>
                      </a:lnTo>
                      <a:lnTo>
                        <a:pt x="904" y="1816"/>
                      </a:lnTo>
                      <a:lnTo>
                        <a:pt x="888" y="1816"/>
                      </a:lnTo>
                      <a:lnTo>
                        <a:pt x="872" y="1815"/>
                      </a:lnTo>
                      <a:lnTo>
                        <a:pt x="856" y="1815"/>
                      </a:lnTo>
                      <a:lnTo>
                        <a:pt x="841" y="1814"/>
                      </a:lnTo>
                      <a:lnTo>
                        <a:pt x="825" y="1812"/>
                      </a:lnTo>
                      <a:lnTo>
                        <a:pt x="809" y="1811"/>
                      </a:lnTo>
                      <a:lnTo>
                        <a:pt x="794" y="1809"/>
                      </a:lnTo>
                      <a:lnTo>
                        <a:pt x="778" y="1807"/>
                      </a:lnTo>
                      <a:lnTo>
                        <a:pt x="762" y="1804"/>
                      </a:lnTo>
                      <a:lnTo>
                        <a:pt x="747" y="1802"/>
                      </a:lnTo>
                      <a:lnTo>
                        <a:pt x="731" y="1799"/>
                      </a:lnTo>
                      <a:lnTo>
                        <a:pt x="716" y="1796"/>
                      </a:lnTo>
                      <a:lnTo>
                        <a:pt x="700" y="1792"/>
                      </a:lnTo>
                      <a:lnTo>
                        <a:pt x="685" y="1789"/>
                      </a:lnTo>
                      <a:lnTo>
                        <a:pt x="669" y="1784"/>
                      </a:lnTo>
                      <a:lnTo>
                        <a:pt x="654" y="1780"/>
                      </a:lnTo>
                      <a:lnTo>
                        <a:pt x="639" y="1776"/>
                      </a:lnTo>
                      <a:lnTo>
                        <a:pt x="624" y="1771"/>
                      </a:lnTo>
                      <a:lnTo>
                        <a:pt x="609" y="1766"/>
                      </a:lnTo>
                      <a:lnTo>
                        <a:pt x="594" y="1760"/>
                      </a:lnTo>
                      <a:lnTo>
                        <a:pt x="579" y="1755"/>
                      </a:lnTo>
                      <a:lnTo>
                        <a:pt x="565" y="1749"/>
                      </a:lnTo>
                      <a:lnTo>
                        <a:pt x="550" y="1743"/>
                      </a:lnTo>
                      <a:lnTo>
                        <a:pt x="535" y="1736"/>
                      </a:lnTo>
                      <a:lnTo>
                        <a:pt x="521" y="1730"/>
                      </a:lnTo>
                      <a:lnTo>
                        <a:pt x="507" y="1723"/>
                      </a:lnTo>
                      <a:lnTo>
                        <a:pt x="493" y="1716"/>
                      </a:lnTo>
                      <a:lnTo>
                        <a:pt x="479" y="1708"/>
                      </a:lnTo>
                      <a:lnTo>
                        <a:pt x="465" y="1701"/>
                      </a:lnTo>
                      <a:lnTo>
                        <a:pt x="451" y="1693"/>
                      </a:lnTo>
                      <a:lnTo>
                        <a:pt x="437" y="1685"/>
                      </a:lnTo>
                      <a:lnTo>
                        <a:pt x="424" y="1677"/>
                      </a:lnTo>
                      <a:lnTo>
                        <a:pt x="411" y="1668"/>
                      </a:lnTo>
                      <a:lnTo>
                        <a:pt x="397" y="1659"/>
                      </a:lnTo>
                      <a:lnTo>
                        <a:pt x="384" y="1650"/>
                      </a:lnTo>
                      <a:lnTo>
                        <a:pt x="372" y="1641"/>
                      </a:lnTo>
                      <a:lnTo>
                        <a:pt x="359" y="1632"/>
                      </a:lnTo>
                      <a:lnTo>
                        <a:pt x="346" y="1622"/>
                      </a:lnTo>
                      <a:lnTo>
                        <a:pt x="334" y="1612"/>
                      </a:lnTo>
                      <a:lnTo>
                        <a:pt x="322" y="1602"/>
                      </a:lnTo>
                      <a:lnTo>
                        <a:pt x="310" y="1592"/>
                      </a:lnTo>
                      <a:lnTo>
                        <a:pt x="298" y="1581"/>
                      </a:lnTo>
                      <a:lnTo>
                        <a:pt x="286" y="1570"/>
                      </a:lnTo>
                      <a:lnTo>
                        <a:pt x="275" y="1559"/>
                      </a:lnTo>
                      <a:lnTo>
                        <a:pt x="264" y="1548"/>
                      </a:lnTo>
                      <a:lnTo>
                        <a:pt x="253" y="1537"/>
                      </a:lnTo>
                      <a:lnTo>
                        <a:pt x="242" y="1525"/>
                      </a:lnTo>
                      <a:lnTo>
                        <a:pt x="231" y="1514"/>
                      </a:lnTo>
                      <a:lnTo>
                        <a:pt x="220" y="1502"/>
                      </a:lnTo>
                      <a:lnTo>
                        <a:pt x="210" y="1490"/>
                      </a:lnTo>
                      <a:lnTo>
                        <a:pt x="200" y="1477"/>
                      </a:lnTo>
                      <a:lnTo>
                        <a:pt x="191" y="1465"/>
                      </a:lnTo>
                      <a:lnTo>
                        <a:pt x="181" y="1452"/>
                      </a:lnTo>
                      <a:lnTo>
                        <a:pt x="171" y="1439"/>
                      </a:lnTo>
                      <a:lnTo>
                        <a:pt x="162" y="1426"/>
                      </a:lnTo>
                      <a:lnTo>
                        <a:pt x="153" y="1413"/>
                      </a:lnTo>
                      <a:lnTo>
                        <a:pt x="145" y="1400"/>
                      </a:lnTo>
                      <a:lnTo>
                        <a:pt x="136" y="1387"/>
                      </a:lnTo>
                      <a:lnTo>
                        <a:pt x="128" y="1373"/>
                      </a:lnTo>
                      <a:lnTo>
                        <a:pt x="120" y="1360"/>
                      </a:lnTo>
                      <a:lnTo>
                        <a:pt x="112" y="1346"/>
                      </a:lnTo>
                      <a:lnTo>
                        <a:pt x="105" y="1332"/>
                      </a:lnTo>
                      <a:lnTo>
                        <a:pt x="98" y="1318"/>
                      </a:lnTo>
                      <a:lnTo>
                        <a:pt x="90" y="1303"/>
                      </a:lnTo>
                      <a:lnTo>
                        <a:pt x="84" y="1289"/>
                      </a:lnTo>
                      <a:lnTo>
                        <a:pt x="77" y="1275"/>
                      </a:lnTo>
                      <a:lnTo>
                        <a:pt x="71" y="1260"/>
                      </a:lnTo>
                      <a:lnTo>
                        <a:pt x="65" y="1245"/>
                      </a:lnTo>
                      <a:lnTo>
                        <a:pt x="59" y="1230"/>
                      </a:lnTo>
                      <a:lnTo>
                        <a:pt x="54" y="1216"/>
                      </a:lnTo>
                      <a:lnTo>
                        <a:pt x="48" y="1201"/>
                      </a:lnTo>
                      <a:lnTo>
                        <a:pt x="43" y="1186"/>
                      </a:lnTo>
                      <a:lnTo>
                        <a:pt x="39" y="1170"/>
                      </a:lnTo>
                      <a:lnTo>
                        <a:pt x="34" y="1155"/>
                      </a:lnTo>
                      <a:lnTo>
                        <a:pt x="30" y="1140"/>
                      </a:lnTo>
                      <a:lnTo>
                        <a:pt x="26" y="1124"/>
                      </a:lnTo>
                      <a:lnTo>
                        <a:pt x="23" y="1109"/>
                      </a:lnTo>
                      <a:lnTo>
                        <a:pt x="19" y="1094"/>
                      </a:lnTo>
                      <a:lnTo>
                        <a:pt x="16" y="1078"/>
                      </a:lnTo>
                      <a:lnTo>
                        <a:pt x="13" y="1063"/>
                      </a:lnTo>
                      <a:lnTo>
                        <a:pt x="11" y="1047"/>
                      </a:lnTo>
                      <a:lnTo>
                        <a:pt x="9" y="1031"/>
                      </a:lnTo>
                      <a:lnTo>
                        <a:pt x="6" y="1016"/>
                      </a:lnTo>
                      <a:lnTo>
                        <a:pt x="5" y="1000"/>
                      </a:lnTo>
                      <a:lnTo>
                        <a:pt x="3" y="984"/>
                      </a:lnTo>
                      <a:lnTo>
                        <a:pt x="2" y="968"/>
                      </a:lnTo>
                      <a:lnTo>
                        <a:pt x="1" y="952"/>
                      </a:lnTo>
                      <a:lnTo>
                        <a:pt x="1" y="937"/>
                      </a:lnTo>
                      <a:lnTo>
                        <a:pt x="0" y="921"/>
                      </a:lnTo>
                      <a:lnTo>
                        <a:pt x="0" y="905"/>
                      </a:lnTo>
                      <a:lnTo>
                        <a:pt x="0" y="889"/>
                      </a:lnTo>
                      <a:lnTo>
                        <a:pt x="1" y="873"/>
                      </a:lnTo>
                      <a:lnTo>
                        <a:pt x="1" y="857"/>
                      </a:lnTo>
                      <a:lnTo>
                        <a:pt x="3" y="841"/>
                      </a:lnTo>
                      <a:lnTo>
                        <a:pt x="4" y="825"/>
                      </a:lnTo>
                      <a:lnTo>
                        <a:pt x="5" y="810"/>
                      </a:lnTo>
                      <a:lnTo>
                        <a:pt x="7" y="794"/>
                      </a:lnTo>
                      <a:lnTo>
                        <a:pt x="9" y="778"/>
                      </a:lnTo>
                      <a:lnTo>
                        <a:pt x="12" y="763"/>
                      </a:lnTo>
                      <a:lnTo>
                        <a:pt x="15" y="747"/>
                      </a:lnTo>
                      <a:lnTo>
                        <a:pt x="17" y="732"/>
                      </a:lnTo>
                      <a:lnTo>
                        <a:pt x="21" y="716"/>
                      </a:lnTo>
                      <a:lnTo>
                        <a:pt x="24" y="701"/>
                      </a:lnTo>
                      <a:lnTo>
                        <a:pt x="28" y="685"/>
                      </a:lnTo>
                      <a:lnTo>
                        <a:pt x="32" y="670"/>
                      </a:lnTo>
                      <a:lnTo>
                        <a:pt x="36" y="655"/>
                      </a:lnTo>
                      <a:lnTo>
                        <a:pt x="41" y="639"/>
                      </a:lnTo>
                      <a:lnTo>
                        <a:pt x="45" y="624"/>
                      </a:lnTo>
                      <a:lnTo>
                        <a:pt x="51" y="609"/>
                      </a:lnTo>
                      <a:lnTo>
                        <a:pt x="56" y="594"/>
                      </a:lnTo>
                      <a:lnTo>
                        <a:pt x="62" y="579"/>
                      </a:lnTo>
                      <a:lnTo>
                        <a:pt x="67" y="565"/>
                      </a:lnTo>
                      <a:lnTo>
                        <a:pt x="74" y="550"/>
                      </a:lnTo>
                      <a:lnTo>
                        <a:pt x="80" y="535"/>
                      </a:lnTo>
                      <a:lnTo>
                        <a:pt x="87" y="521"/>
                      </a:lnTo>
                      <a:lnTo>
                        <a:pt x="93" y="507"/>
                      </a:lnTo>
                      <a:lnTo>
                        <a:pt x="101" y="493"/>
                      </a:lnTo>
                      <a:lnTo>
                        <a:pt x="108" y="479"/>
                      </a:lnTo>
                      <a:lnTo>
                        <a:pt x="116" y="465"/>
                      </a:lnTo>
                      <a:lnTo>
                        <a:pt x="123" y="451"/>
                      </a:lnTo>
                      <a:lnTo>
                        <a:pt x="131" y="437"/>
                      </a:lnTo>
                      <a:lnTo>
                        <a:pt x="140" y="424"/>
                      </a:lnTo>
                      <a:lnTo>
                        <a:pt x="149" y="411"/>
                      </a:lnTo>
                      <a:lnTo>
                        <a:pt x="157" y="397"/>
                      </a:lnTo>
                      <a:lnTo>
                        <a:pt x="166" y="384"/>
                      </a:lnTo>
                      <a:lnTo>
                        <a:pt x="176" y="372"/>
                      </a:lnTo>
                      <a:lnTo>
                        <a:pt x="185" y="359"/>
                      </a:lnTo>
                      <a:lnTo>
                        <a:pt x="195" y="346"/>
                      </a:lnTo>
                      <a:lnTo>
                        <a:pt x="205" y="334"/>
                      </a:lnTo>
                      <a:lnTo>
                        <a:pt x="215" y="322"/>
                      </a:lnTo>
                      <a:lnTo>
                        <a:pt x="225" y="310"/>
                      </a:lnTo>
                      <a:lnTo>
                        <a:pt x="235" y="298"/>
                      </a:lnTo>
                      <a:lnTo>
                        <a:pt x="246" y="286"/>
                      </a:lnTo>
                      <a:lnTo>
                        <a:pt x="257" y="275"/>
                      </a:lnTo>
                      <a:lnTo>
                        <a:pt x="268" y="263"/>
                      </a:lnTo>
                      <a:lnTo>
                        <a:pt x="280" y="252"/>
                      </a:lnTo>
                      <a:lnTo>
                        <a:pt x="291" y="242"/>
                      </a:lnTo>
                      <a:lnTo>
                        <a:pt x="303" y="231"/>
                      </a:lnTo>
                      <a:lnTo>
                        <a:pt x="315" y="220"/>
                      </a:lnTo>
                      <a:lnTo>
                        <a:pt x="327" y="210"/>
                      </a:lnTo>
                      <a:lnTo>
                        <a:pt x="339" y="200"/>
                      </a:lnTo>
                      <a:lnTo>
                        <a:pt x="351" y="190"/>
                      </a:lnTo>
                      <a:lnTo>
                        <a:pt x="364" y="181"/>
                      </a:lnTo>
                      <a:lnTo>
                        <a:pt x="377" y="171"/>
                      </a:lnTo>
                      <a:lnTo>
                        <a:pt x="390" y="162"/>
                      </a:lnTo>
                      <a:lnTo>
                        <a:pt x="403" y="153"/>
                      </a:lnTo>
                      <a:lnTo>
                        <a:pt x="416" y="145"/>
                      </a:lnTo>
                      <a:lnTo>
                        <a:pt x="430" y="136"/>
                      </a:lnTo>
                      <a:lnTo>
                        <a:pt x="443" y="128"/>
                      </a:lnTo>
                      <a:lnTo>
                        <a:pt x="457" y="120"/>
                      </a:lnTo>
                      <a:lnTo>
                        <a:pt x="471" y="112"/>
                      </a:lnTo>
                      <a:lnTo>
                        <a:pt x="485" y="105"/>
                      </a:lnTo>
                      <a:lnTo>
                        <a:pt x="499" y="97"/>
                      </a:lnTo>
                      <a:lnTo>
                        <a:pt x="513" y="91"/>
                      </a:lnTo>
                      <a:lnTo>
                        <a:pt x="527" y="84"/>
                      </a:lnTo>
                      <a:lnTo>
                        <a:pt x="542" y="77"/>
                      </a:lnTo>
                      <a:lnTo>
                        <a:pt x="556" y="71"/>
                      </a:lnTo>
                      <a:lnTo>
                        <a:pt x="571" y="65"/>
                      </a:lnTo>
                      <a:lnTo>
                        <a:pt x="586" y="59"/>
                      </a:lnTo>
                      <a:lnTo>
                        <a:pt x="601" y="54"/>
                      </a:lnTo>
                      <a:lnTo>
                        <a:pt x="615" y="49"/>
                      </a:lnTo>
                      <a:lnTo>
                        <a:pt x="630" y="43"/>
                      </a:lnTo>
                      <a:lnTo>
                        <a:pt x="645" y="39"/>
                      </a:lnTo>
                      <a:lnTo>
                        <a:pt x="661" y="34"/>
                      </a:lnTo>
                      <a:lnTo>
                        <a:pt x="676" y="30"/>
                      </a:lnTo>
                      <a:lnTo>
                        <a:pt x="691" y="26"/>
                      </a:lnTo>
                      <a:lnTo>
                        <a:pt x="707" y="23"/>
                      </a:lnTo>
                      <a:lnTo>
                        <a:pt x="722" y="19"/>
                      </a:lnTo>
                      <a:lnTo>
                        <a:pt x="738" y="16"/>
                      </a:lnTo>
                      <a:lnTo>
                        <a:pt x="753" y="13"/>
                      </a:lnTo>
                      <a:lnTo>
                        <a:pt x="769" y="11"/>
                      </a:lnTo>
                      <a:lnTo>
                        <a:pt x="785" y="9"/>
                      </a:lnTo>
                      <a:lnTo>
                        <a:pt x="800" y="7"/>
                      </a:lnTo>
                      <a:lnTo>
                        <a:pt x="816" y="5"/>
                      </a:lnTo>
                      <a:lnTo>
                        <a:pt x="832" y="4"/>
                      </a:lnTo>
                      <a:lnTo>
                        <a:pt x="848" y="2"/>
                      </a:lnTo>
                      <a:lnTo>
                        <a:pt x="863" y="1"/>
                      </a:lnTo>
                      <a:lnTo>
                        <a:pt x="879" y="1"/>
                      </a:lnTo>
                      <a:lnTo>
                        <a:pt x="895" y="1"/>
                      </a:lnTo>
                      <a:lnTo>
                        <a:pt x="907" y="0"/>
                      </a:lnTo>
                    </a:path>
                  </a:pathLst>
                </a:custGeom>
                <a:ln w="9525">
                  <a:solidFill>
                    <a:schemeClr val="bg1">
                      <a:lumMod val="85000"/>
                    </a:schemeClr>
                  </a:solidFill>
                  <a:headEnd/>
                  <a:tailEnd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87" name="Freeform 33"/>
                <p:cNvSpPr>
                  <a:spLocks/>
                </p:cNvSpPr>
                <p:nvPr/>
              </p:nvSpPr>
              <p:spPr bwMode="auto">
                <a:xfrm>
                  <a:off x="2033" y="1347"/>
                  <a:ext cx="776" cy="641"/>
                </a:xfrm>
                <a:custGeom>
                  <a:avLst/>
                  <a:gdLst/>
                  <a:ahLst/>
                  <a:cxnLst>
                    <a:cxn ang="0">
                      <a:pos x="768" y="607"/>
                    </a:cxn>
                    <a:cxn ang="0">
                      <a:pos x="756" y="567"/>
                    </a:cxn>
                    <a:cxn ang="0">
                      <a:pos x="741" y="527"/>
                    </a:cxn>
                    <a:cxn ang="0">
                      <a:pos x="724" y="489"/>
                    </a:cxn>
                    <a:cxn ang="0">
                      <a:pos x="705" y="451"/>
                    </a:cxn>
                    <a:cxn ang="0">
                      <a:pos x="685" y="414"/>
                    </a:cxn>
                    <a:cxn ang="0">
                      <a:pos x="662" y="379"/>
                    </a:cxn>
                    <a:cxn ang="0">
                      <a:pos x="637" y="345"/>
                    </a:cxn>
                    <a:cxn ang="0">
                      <a:pos x="611" y="312"/>
                    </a:cxn>
                    <a:cxn ang="0">
                      <a:pos x="583" y="281"/>
                    </a:cxn>
                    <a:cxn ang="0">
                      <a:pos x="554" y="251"/>
                    </a:cxn>
                    <a:cxn ang="0">
                      <a:pos x="523" y="222"/>
                    </a:cxn>
                    <a:cxn ang="0">
                      <a:pos x="490" y="196"/>
                    </a:cxn>
                    <a:cxn ang="0">
                      <a:pos x="456" y="171"/>
                    </a:cxn>
                    <a:cxn ang="0">
                      <a:pos x="421" y="148"/>
                    </a:cxn>
                    <a:cxn ang="0">
                      <a:pos x="385" y="126"/>
                    </a:cxn>
                    <a:cxn ang="0">
                      <a:pos x="348" y="107"/>
                    </a:cxn>
                    <a:cxn ang="0">
                      <a:pos x="310" y="90"/>
                    </a:cxn>
                    <a:cxn ang="0">
                      <a:pos x="271" y="74"/>
                    </a:cxn>
                    <a:cxn ang="0">
                      <a:pos x="231" y="61"/>
                    </a:cxn>
                    <a:cxn ang="0">
                      <a:pos x="190" y="50"/>
                    </a:cxn>
                    <a:cxn ang="0">
                      <a:pos x="149" y="41"/>
                    </a:cxn>
                    <a:cxn ang="0">
                      <a:pos x="108" y="34"/>
                    </a:cxn>
                    <a:cxn ang="0">
                      <a:pos x="75" y="30"/>
                    </a:cxn>
                    <a:cxn ang="0">
                      <a:pos x="69" y="90"/>
                    </a:cxn>
                    <a:cxn ang="0">
                      <a:pos x="99" y="63"/>
                    </a:cxn>
                    <a:cxn ang="0">
                      <a:pos x="139" y="70"/>
                    </a:cxn>
                    <a:cxn ang="0">
                      <a:pos x="178" y="78"/>
                    </a:cxn>
                    <a:cxn ang="0">
                      <a:pos x="218" y="88"/>
                    </a:cxn>
                    <a:cxn ang="0">
                      <a:pos x="256" y="101"/>
                    </a:cxn>
                    <a:cxn ang="0">
                      <a:pos x="294" y="115"/>
                    </a:cxn>
                    <a:cxn ang="0">
                      <a:pos x="331" y="132"/>
                    </a:cxn>
                    <a:cxn ang="0">
                      <a:pos x="367" y="150"/>
                    </a:cxn>
                    <a:cxn ang="0">
                      <a:pos x="402" y="170"/>
                    </a:cxn>
                    <a:cxn ang="0">
                      <a:pos x="435" y="193"/>
                    </a:cxn>
                    <a:cxn ang="0">
                      <a:pos x="468" y="216"/>
                    </a:cxn>
                    <a:cxn ang="0">
                      <a:pos x="500" y="242"/>
                    </a:cxn>
                    <a:cxn ang="0">
                      <a:pos x="530" y="269"/>
                    </a:cxn>
                    <a:cxn ang="0">
                      <a:pos x="558" y="297"/>
                    </a:cxn>
                    <a:cxn ang="0">
                      <a:pos x="585" y="328"/>
                    </a:cxn>
                    <a:cxn ang="0">
                      <a:pos x="611" y="359"/>
                    </a:cxn>
                    <a:cxn ang="0">
                      <a:pos x="634" y="392"/>
                    </a:cxn>
                    <a:cxn ang="0">
                      <a:pos x="656" y="426"/>
                    </a:cxn>
                    <a:cxn ang="0">
                      <a:pos x="676" y="461"/>
                    </a:cxn>
                    <a:cxn ang="0">
                      <a:pos x="695" y="497"/>
                    </a:cxn>
                    <a:cxn ang="0">
                      <a:pos x="711" y="534"/>
                    </a:cxn>
                    <a:cxn ang="0">
                      <a:pos x="726" y="572"/>
                    </a:cxn>
                    <a:cxn ang="0">
                      <a:pos x="738" y="610"/>
                    </a:cxn>
                    <a:cxn ang="0">
                      <a:pos x="747" y="641"/>
                    </a:cxn>
                  </a:cxnLst>
                  <a:rect l="0" t="0" r="r" b="b"/>
                  <a:pathLst>
                    <a:path w="776" h="641">
                      <a:moveTo>
                        <a:pt x="776" y="634"/>
                      </a:moveTo>
                      <a:lnTo>
                        <a:pt x="772" y="620"/>
                      </a:lnTo>
                      <a:lnTo>
                        <a:pt x="768" y="607"/>
                      </a:lnTo>
                      <a:lnTo>
                        <a:pt x="764" y="593"/>
                      </a:lnTo>
                      <a:lnTo>
                        <a:pt x="760" y="580"/>
                      </a:lnTo>
                      <a:lnTo>
                        <a:pt x="756" y="567"/>
                      </a:lnTo>
                      <a:lnTo>
                        <a:pt x="751" y="553"/>
                      </a:lnTo>
                      <a:lnTo>
                        <a:pt x="746" y="540"/>
                      </a:lnTo>
                      <a:lnTo>
                        <a:pt x="741" y="527"/>
                      </a:lnTo>
                      <a:lnTo>
                        <a:pt x="735" y="514"/>
                      </a:lnTo>
                      <a:lnTo>
                        <a:pt x="730" y="502"/>
                      </a:lnTo>
                      <a:lnTo>
                        <a:pt x="724" y="489"/>
                      </a:lnTo>
                      <a:lnTo>
                        <a:pt x="718" y="476"/>
                      </a:lnTo>
                      <a:lnTo>
                        <a:pt x="712" y="463"/>
                      </a:lnTo>
                      <a:lnTo>
                        <a:pt x="705" y="451"/>
                      </a:lnTo>
                      <a:lnTo>
                        <a:pt x="699" y="439"/>
                      </a:lnTo>
                      <a:lnTo>
                        <a:pt x="692" y="426"/>
                      </a:lnTo>
                      <a:lnTo>
                        <a:pt x="685" y="414"/>
                      </a:lnTo>
                      <a:lnTo>
                        <a:pt x="677" y="402"/>
                      </a:lnTo>
                      <a:lnTo>
                        <a:pt x="670" y="391"/>
                      </a:lnTo>
                      <a:lnTo>
                        <a:pt x="662" y="379"/>
                      </a:lnTo>
                      <a:lnTo>
                        <a:pt x="654" y="368"/>
                      </a:lnTo>
                      <a:lnTo>
                        <a:pt x="646" y="356"/>
                      </a:lnTo>
                      <a:lnTo>
                        <a:pt x="637" y="345"/>
                      </a:lnTo>
                      <a:lnTo>
                        <a:pt x="629" y="334"/>
                      </a:lnTo>
                      <a:lnTo>
                        <a:pt x="620" y="323"/>
                      </a:lnTo>
                      <a:lnTo>
                        <a:pt x="611" y="312"/>
                      </a:lnTo>
                      <a:lnTo>
                        <a:pt x="602" y="301"/>
                      </a:lnTo>
                      <a:lnTo>
                        <a:pt x="593" y="291"/>
                      </a:lnTo>
                      <a:lnTo>
                        <a:pt x="583" y="281"/>
                      </a:lnTo>
                      <a:lnTo>
                        <a:pt x="574" y="270"/>
                      </a:lnTo>
                      <a:lnTo>
                        <a:pt x="564" y="260"/>
                      </a:lnTo>
                      <a:lnTo>
                        <a:pt x="554" y="251"/>
                      </a:lnTo>
                      <a:lnTo>
                        <a:pt x="544" y="241"/>
                      </a:lnTo>
                      <a:lnTo>
                        <a:pt x="533" y="232"/>
                      </a:lnTo>
                      <a:lnTo>
                        <a:pt x="523" y="222"/>
                      </a:lnTo>
                      <a:lnTo>
                        <a:pt x="512" y="213"/>
                      </a:lnTo>
                      <a:lnTo>
                        <a:pt x="501" y="204"/>
                      </a:lnTo>
                      <a:lnTo>
                        <a:pt x="490" y="196"/>
                      </a:lnTo>
                      <a:lnTo>
                        <a:pt x="479" y="187"/>
                      </a:lnTo>
                      <a:lnTo>
                        <a:pt x="468" y="179"/>
                      </a:lnTo>
                      <a:lnTo>
                        <a:pt x="456" y="171"/>
                      </a:lnTo>
                      <a:lnTo>
                        <a:pt x="445" y="163"/>
                      </a:lnTo>
                      <a:lnTo>
                        <a:pt x="433" y="155"/>
                      </a:lnTo>
                      <a:lnTo>
                        <a:pt x="421" y="148"/>
                      </a:lnTo>
                      <a:lnTo>
                        <a:pt x="410" y="140"/>
                      </a:lnTo>
                      <a:lnTo>
                        <a:pt x="397" y="133"/>
                      </a:lnTo>
                      <a:lnTo>
                        <a:pt x="385" y="126"/>
                      </a:lnTo>
                      <a:lnTo>
                        <a:pt x="373" y="120"/>
                      </a:lnTo>
                      <a:lnTo>
                        <a:pt x="361" y="113"/>
                      </a:lnTo>
                      <a:lnTo>
                        <a:pt x="348" y="107"/>
                      </a:lnTo>
                      <a:lnTo>
                        <a:pt x="335" y="101"/>
                      </a:lnTo>
                      <a:lnTo>
                        <a:pt x="322" y="95"/>
                      </a:lnTo>
                      <a:lnTo>
                        <a:pt x="310" y="90"/>
                      </a:lnTo>
                      <a:lnTo>
                        <a:pt x="297" y="84"/>
                      </a:lnTo>
                      <a:lnTo>
                        <a:pt x="284" y="79"/>
                      </a:lnTo>
                      <a:lnTo>
                        <a:pt x="271" y="74"/>
                      </a:lnTo>
                      <a:lnTo>
                        <a:pt x="257" y="70"/>
                      </a:lnTo>
                      <a:lnTo>
                        <a:pt x="244" y="65"/>
                      </a:lnTo>
                      <a:lnTo>
                        <a:pt x="231" y="61"/>
                      </a:lnTo>
                      <a:lnTo>
                        <a:pt x="217" y="57"/>
                      </a:lnTo>
                      <a:lnTo>
                        <a:pt x="204" y="53"/>
                      </a:lnTo>
                      <a:lnTo>
                        <a:pt x="190" y="50"/>
                      </a:lnTo>
                      <a:lnTo>
                        <a:pt x="177" y="47"/>
                      </a:lnTo>
                      <a:lnTo>
                        <a:pt x="163" y="44"/>
                      </a:lnTo>
                      <a:lnTo>
                        <a:pt x="149" y="41"/>
                      </a:lnTo>
                      <a:lnTo>
                        <a:pt x="135" y="38"/>
                      </a:lnTo>
                      <a:lnTo>
                        <a:pt x="122" y="36"/>
                      </a:lnTo>
                      <a:lnTo>
                        <a:pt x="108" y="34"/>
                      </a:lnTo>
                      <a:lnTo>
                        <a:pt x="94" y="32"/>
                      </a:lnTo>
                      <a:lnTo>
                        <a:pt x="80" y="31"/>
                      </a:lnTo>
                      <a:lnTo>
                        <a:pt x="75" y="30"/>
                      </a:lnTo>
                      <a:lnTo>
                        <a:pt x="78" y="0"/>
                      </a:lnTo>
                      <a:lnTo>
                        <a:pt x="0" y="42"/>
                      </a:lnTo>
                      <a:lnTo>
                        <a:pt x="69" y="90"/>
                      </a:lnTo>
                      <a:lnTo>
                        <a:pt x="72" y="60"/>
                      </a:lnTo>
                      <a:lnTo>
                        <a:pt x="86" y="61"/>
                      </a:lnTo>
                      <a:lnTo>
                        <a:pt x="99" y="63"/>
                      </a:lnTo>
                      <a:lnTo>
                        <a:pt x="112" y="65"/>
                      </a:lnTo>
                      <a:lnTo>
                        <a:pt x="126" y="67"/>
                      </a:lnTo>
                      <a:lnTo>
                        <a:pt x="139" y="70"/>
                      </a:lnTo>
                      <a:lnTo>
                        <a:pt x="152" y="72"/>
                      </a:lnTo>
                      <a:lnTo>
                        <a:pt x="165" y="75"/>
                      </a:lnTo>
                      <a:lnTo>
                        <a:pt x="178" y="78"/>
                      </a:lnTo>
                      <a:lnTo>
                        <a:pt x="192" y="81"/>
                      </a:lnTo>
                      <a:lnTo>
                        <a:pt x="204" y="85"/>
                      </a:lnTo>
                      <a:lnTo>
                        <a:pt x="218" y="88"/>
                      </a:lnTo>
                      <a:lnTo>
                        <a:pt x="230" y="92"/>
                      </a:lnTo>
                      <a:lnTo>
                        <a:pt x="243" y="97"/>
                      </a:lnTo>
                      <a:lnTo>
                        <a:pt x="256" y="101"/>
                      </a:lnTo>
                      <a:lnTo>
                        <a:pt x="269" y="106"/>
                      </a:lnTo>
                      <a:lnTo>
                        <a:pt x="281" y="110"/>
                      </a:lnTo>
                      <a:lnTo>
                        <a:pt x="294" y="115"/>
                      </a:lnTo>
                      <a:lnTo>
                        <a:pt x="306" y="121"/>
                      </a:lnTo>
                      <a:lnTo>
                        <a:pt x="318" y="126"/>
                      </a:lnTo>
                      <a:lnTo>
                        <a:pt x="331" y="132"/>
                      </a:lnTo>
                      <a:lnTo>
                        <a:pt x="343" y="138"/>
                      </a:lnTo>
                      <a:lnTo>
                        <a:pt x="355" y="144"/>
                      </a:lnTo>
                      <a:lnTo>
                        <a:pt x="367" y="150"/>
                      </a:lnTo>
                      <a:lnTo>
                        <a:pt x="378" y="157"/>
                      </a:lnTo>
                      <a:lnTo>
                        <a:pt x="390" y="163"/>
                      </a:lnTo>
                      <a:lnTo>
                        <a:pt x="402" y="170"/>
                      </a:lnTo>
                      <a:lnTo>
                        <a:pt x="413" y="178"/>
                      </a:lnTo>
                      <a:lnTo>
                        <a:pt x="424" y="185"/>
                      </a:lnTo>
                      <a:lnTo>
                        <a:pt x="435" y="193"/>
                      </a:lnTo>
                      <a:lnTo>
                        <a:pt x="447" y="200"/>
                      </a:lnTo>
                      <a:lnTo>
                        <a:pt x="457" y="208"/>
                      </a:lnTo>
                      <a:lnTo>
                        <a:pt x="468" y="216"/>
                      </a:lnTo>
                      <a:lnTo>
                        <a:pt x="479" y="225"/>
                      </a:lnTo>
                      <a:lnTo>
                        <a:pt x="489" y="233"/>
                      </a:lnTo>
                      <a:lnTo>
                        <a:pt x="500" y="242"/>
                      </a:lnTo>
                      <a:lnTo>
                        <a:pt x="510" y="251"/>
                      </a:lnTo>
                      <a:lnTo>
                        <a:pt x="520" y="260"/>
                      </a:lnTo>
                      <a:lnTo>
                        <a:pt x="530" y="269"/>
                      </a:lnTo>
                      <a:lnTo>
                        <a:pt x="539" y="278"/>
                      </a:lnTo>
                      <a:lnTo>
                        <a:pt x="549" y="288"/>
                      </a:lnTo>
                      <a:lnTo>
                        <a:pt x="558" y="297"/>
                      </a:lnTo>
                      <a:lnTo>
                        <a:pt x="567" y="307"/>
                      </a:lnTo>
                      <a:lnTo>
                        <a:pt x="576" y="317"/>
                      </a:lnTo>
                      <a:lnTo>
                        <a:pt x="585" y="328"/>
                      </a:lnTo>
                      <a:lnTo>
                        <a:pt x="594" y="338"/>
                      </a:lnTo>
                      <a:lnTo>
                        <a:pt x="602" y="348"/>
                      </a:lnTo>
                      <a:lnTo>
                        <a:pt x="611" y="359"/>
                      </a:lnTo>
                      <a:lnTo>
                        <a:pt x="619" y="370"/>
                      </a:lnTo>
                      <a:lnTo>
                        <a:pt x="627" y="381"/>
                      </a:lnTo>
                      <a:lnTo>
                        <a:pt x="634" y="392"/>
                      </a:lnTo>
                      <a:lnTo>
                        <a:pt x="642" y="403"/>
                      </a:lnTo>
                      <a:lnTo>
                        <a:pt x="649" y="414"/>
                      </a:lnTo>
                      <a:lnTo>
                        <a:pt x="656" y="426"/>
                      </a:lnTo>
                      <a:lnTo>
                        <a:pt x="663" y="438"/>
                      </a:lnTo>
                      <a:lnTo>
                        <a:pt x="670" y="449"/>
                      </a:lnTo>
                      <a:lnTo>
                        <a:pt x="676" y="461"/>
                      </a:lnTo>
                      <a:lnTo>
                        <a:pt x="683" y="473"/>
                      </a:lnTo>
                      <a:lnTo>
                        <a:pt x="689" y="485"/>
                      </a:lnTo>
                      <a:lnTo>
                        <a:pt x="695" y="497"/>
                      </a:lnTo>
                      <a:lnTo>
                        <a:pt x="700" y="509"/>
                      </a:lnTo>
                      <a:lnTo>
                        <a:pt x="706" y="522"/>
                      </a:lnTo>
                      <a:lnTo>
                        <a:pt x="711" y="534"/>
                      </a:lnTo>
                      <a:lnTo>
                        <a:pt x="716" y="547"/>
                      </a:lnTo>
                      <a:lnTo>
                        <a:pt x="721" y="559"/>
                      </a:lnTo>
                      <a:lnTo>
                        <a:pt x="726" y="572"/>
                      </a:lnTo>
                      <a:lnTo>
                        <a:pt x="730" y="585"/>
                      </a:lnTo>
                      <a:lnTo>
                        <a:pt x="734" y="597"/>
                      </a:lnTo>
                      <a:lnTo>
                        <a:pt x="738" y="610"/>
                      </a:lnTo>
                      <a:lnTo>
                        <a:pt x="742" y="623"/>
                      </a:lnTo>
                      <a:lnTo>
                        <a:pt x="745" y="636"/>
                      </a:lnTo>
                      <a:lnTo>
                        <a:pt x="747" y="641"/>
                      </a:lnTo>
                      <a:lnTo>
                        <a:pt x="776" y="634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7938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88" name="Rectangle 34"/>
                <p:cNvSpPr>
                  <a:spLocks noChangeArrowheads="1"/>
                </p:cNvSpPr>
                <p:nvPr/>
              </p:nvSpPr>
              <p:spPr bwMode="auto">
                <a:xfrm>
                  <a:off x="2305" y="1603"/>
                  <a:ext cx="280" cy="1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p15A</a:t>
                  </a:r>
                </a:p>
              </p:txBody>
            </p:sp>
            <p:sp>
              <p:nvSpPr>
                <p:cNvPr id="89" name="Freeform 35"/>
                <p:cNvSpPr>
                  <a:spLocks/>
                </p:cNvSpPr>
                <p:nvPr/>
              </p:nvSpPr>
              <p:spPr bwMode="auto">
                <a:xfrm>
                  <a:off x="2059" y="1989"/>
                  <a:ext cx="795" cy="989"/>
                </a:xfrm>
                <a:custGeom>
                  <a:avLst/>
                  <a:gdLst/>
                  <a:ahLst/>
                  <a:cxnLst>
                    <a:cxn ang="0">
                      <a:pos x="43" y="987"/>
                    </a:cxn>
                    <a:cxn ang="0">
                      <a:pos x="99" y="980"/>
                    </a:cxn>
                    <a:cxn ang="0">
                      <a:pos x="154" y="969"/>
                    </a:cxn>
                    <a:cxn ang="0">
                      <a:pos x="208" y="954"/>
                    </a:cxn>
                    <a:cxn ang="0">
                      <a:pos x="261" y="936"/>
                    </a:cxn>
                    <a:cxn ang="0">
                      <a:pos x="312" y="914"/>
                    </a:cxn>
                    <a:cxn ang="0">
                      <a:pos x="362" y="889"/>
                    </a:cxn>
                    <a:cxn ang="0">
                      <a:pos x="410" y="859"/>
                    </a:cxn>
                    <a:cxn ang="0">
                      <a:pos x="456" y="827"/>
                    </a:cxn>
                    <a:cxn ang="0">
                      <a:pos x="499" y="792"/>
                    </a:cxn>
                    <a:cxn ang="0">
                      <a:pos x="540" y="754"/>
                    </a:cxn>
                    <a:cxn ang="0">
                      <a:pos x="578" y="713"/>
                    </a:cxn>
                    <a:cxn ang="0">
                      <a:pos x="613" y="669"/>
                    </a:cxn>
                    <a:cxn ang="0">
                      <a:pos x="645" y="623"/>
                    </a:cxn>
                    <a:cxn ang="0">
                      <a:pos x="674" y="575"/>
                    </a:cxn>
                    <a:cxn ang="0">
                      <a:pos x="699" y="525"/>
                    </a:cxn>
                    <a:cxn ang="0">
                      <a:pos x="721" y="473"/>
                    </a:cxn>
                    <a:cxn ang="0">
                      <a:pos x="739" y="420"/>
                    </a:cxn>
                    <a:cxn ang="0">
                      <a:pos x="754" y="366"/>
                    </a:cxn>
                    <a:cxn ang="0">
                      <a:pos x="764" y="311"/>
                    </a:cxn>
                    <a:cxn ang="0">
                      <a:pos x="771" y="255"/>
                    </a:cxn>
                    <a:cxn ang="0">
                      <a:pos x="774" y="199"/>
                    </a:cxn>
                    <a:cxn ang="0">
                      <a:pos x="772" y="143"/>
                    </a:cxn>
                    <a:cxn ang="0">
                      <a:pos x="768" y="87"/>
                    </a:cxn>
                    <a:cxn ang="0">
                      <a:pos x="736" y="0"/>
                    </a:cxn>
                    <a:cxn ang="0">
                      <a:pos x="739" y="102"/>
                    </a:cxn>
                    <a:cxn ang="0">
                      <a:pos x="743" y="156"/>
                    </a:cxn>
                    <a:cxn ang="0">
                      <a:pos x="743" y="210"/>
                    </a:cxn>
                    <a:cxn ang="0">
                      <a:pos x="740" y="264"/>
                    </a:cxn>
                    <a:cxn ang="0">
                      <a:pos x="733" y="317"/>
                    </a:cxn>
                    <a:cxn ang="0">
                      <a:pos x="722" y="370"/>
                    </a:cxn>
                    <a:cxn ang="0">
                      <a:pos x="707" y="422"/>
                    </a:cxn>
                    <a:cxn ang="0">
                      <a:pos x="689" y="473"/>
                    </a:cxn>
                    <a:cxn ang="0">
                      <a:pos x="668" y="522"/>
                    </a:cxn>
                    <a:cxn ang="0">
                      <a:pos x="642" y="570"/>
                    </a:cxn>
                    <a:cxn ang="0">
                      <a:pos x="614" y="616"/>
                    </a:cxn>
                    <a:cxn ang="0">
                      <a:pos x="583" y="660"/>
                    </a:cxn>
                    <a:cxn ang="0">
                      <a:pos x="548" y="701"/>
                    </a:cxn>
                    <a:cxn ang="0">
                      <a:pos x="511" y="740"/>
                    </a:cxn>
                    <a:cxn ang="0">
                      <a:pos x="471" y="777"/>
                    </a:cxn>
                    <a:cxn ang="0">
                      <a:pos x="429" y="810"/>
                    </a:cxn>
                    <a:cxn ang="0">
                      <a:pos x="384" y="841"/>
                    </a:cxn>
                    <a:cxn ang="0">
                      <a:pos x="338" y="868"/>
                    </a:cxn>
                    <a:cxn ang="0">
                      <a:pos x="290" y="892"/>
                    </a:cxn>
                    <a:cxn ang="0">
                      <a:pos x="240" y="912"/>
                    </a:cxn>
                    <a:cxn ang="0">
                      <a:pos x="188" y="929"/>
                    </a:cxn>
                    <a:cxn ang="0">
                      <a:pos x="136" y="942"/>
                    </a:cxn>
                    <a:cxn ang="0">
                      <a:pos x="83" y="952"/>
                    </a:cxn>
                    <a:cxn ang="0">
                      <a:pos x="30" y="958"/>
                    </a:cxn>
                    <a:cxn ang="0">
                      <a:pos x="1" y="989"/>
                    </a:cxn>
                  </a:cxnLst>
                  <a:rect l="0" t="0" r="r" b="b"/>
                  <a:pathLst>
                    <a:path w="795" h="989">
                      <a:moveTo>
                        <a:pt x="1" y="989"/>
                      </a:moveTo>
                      <a:lnTo>
                        <a:pt x="15" y="989"/>
                      </a:lnTo>
                      <a:lnTo>
                        <a:pt x="29" y="988"/>
                      </a:lnTo>
                      <a:lnTo>
                        <a:pt x="43" y="987"/>
                      </a:lnTo>
                      <a:lnTo>
                        <a:pt x="57" y="985"/>
                      </a:lnTo>
                      <a:lnTo>
                        <a:pt x="71" y="984"/>
                      </a:lnTo>
                      <a:lnTo>
                        <a:pt x="85" y="982"/>
                      </a:lnTo>
                      <a:lnTo>
                        <a:pt x="99" y="980"/>
                      </a:lnTo>
                      <a:lnTo>
                        <a:pt x="112" y="977"/>
                      </a:lnTo>
                      <a:lnTo>
                        <a:pt x="126" y="975"/>
                      </a:lnTo>
                      <a:lnTo>
                        <a:pt x="140" y="972"/>
                      </a:lnTo>
                      <a:lnTo>
                        <a:pt x="154" y="969"/>
                      </a:lnTo>
                      <a:lnTo>
                        <a:pt x="167" y="966"/>
                      </a:lnTo>
                      <a:lnTo>
                        <a:pt x="181" y="962"/>
                      </a:lnTo>
                      <a:lnTo>
                        <a:pt x="194" y="959"/>
                      </a:lnTo>
                      <a:lnTo>
                        <a:pt x="208" y="954"/>
                      </a:lnTo>
                      <a:lnTo>
                        <a:pt x="221" y="950"/>
                      </a:lnTo>
                      <a:lnTo>
                        <a:pt x="234" y="946"/>
                      </a:lnTo>
                      <a:lnTo>
                        <a:pt x="248" y="941"/>
                      </a:lnTo>
                      <a:lnTo>
                        <a:pt x="261" y="936"/>
                      </a:lnTo>
                      <a:lnTo>
                        <a:pt x="274" y="931"/>
                      </a:lnTo>
                      <a:lnTo>
                        <a:pt x="287" y="926"/>
                      </a:lnTo>
                      <a:lnTo>
                        <a:pt x="299" y="920"/>
                      </a:lnTo>
                      <a:lnTo>
                        <a:pt x="312" y="914"/>
                      </a:lnTo>
                      <a:lnTo>
                        <a:pt x="325" y="908"/>
                      </a:lnTo>
                      <a:lnTo>
                        <a:pt x="337" y="902"/>
                      </a:lnTo>
                      <a:lnTo>
                        <a:pt x="350" y="895"/>
                      </a:lnTo>
                      <a:lnTo>
                        <a:pt x="362" y="889"/>
                      </a:lnTo>
                      <a:lnTo>
                        <a:pt x="374" y="882"/>
                      </a:lnTo>
                      <a:lnTo>
                        <a:pt x="386" y="875"/>
                      </a:lnTo>
                      <a:lnTo>
                        <a:pt x="398" y="867"/>
                      </a:lnTo>
                      <a:lnTo>
                        <a:pt x="410" y="859"/>
                      </a:lnTo>
                      <a:lnTo>
                        <a:pt x="421" y="852"/>
                      </a:lnTo>
                      <a:lnTo>
                        <a:pt x="433" y="844"/>
                      </a:lnTo>
                      <a:lnTo>
                        <a:pt x="445" y="836"/>
                      </a:lnTo>
                      <a:lnTo>
                        <a:pt x="456" y="827"/>
                      </a:lnTo>
                      <a:lnTo>
                        <a:pt x="467" y="819"/>
                      </a:lnTo>
                      <a:lnTo>
                        <a:pt x="478" y="810"/>
                      </a:lnTo>
                      <a:lnTo>
                        <a:pt x="489" y="801"/>
                      </a:lnTo>
                      <a:lnTo>
                        <a:pt x="499" y="792"/>
                      </a:lnTo>
                      <a:lnTo>
                        <a:pt x="510" y="783"/>
                      </a:lnTo>
                      <a:lnTo>
                        <a:pt x="520" y="773"/>
                      </a:lnTo>
                      <a:lnTo>
                        <a:pt x="530" y="764"/>
                      </a:lnTo>
                      <a:lnTo>
                        <a:pt x="540" y="754"/>
                      </a:lnTo>
                      <a:lnTo>
                        <a:pt x="550" y="744"/>
                      </a:lnTo>
                      <a:lnTo>
                        <a:pt x="559" y="733"/>
                      </a:lnTo>
                      <a:lnTo>
                        <a:pt x="569" y="723"/>
                      </a:lnTo>
                      <a:lnTo>
                        <a:pt x="578" y="713"/>
                      </a:lnTo>
                      <a:lnTo>
                        <a:pt x="587" y="702"/>
                      </a:lnTo>
                      <a:lnTo>
                        <a:pt x="596" y="691"/>
                      </a:lnTo>
                      <a:lnTo>
                        <a:pt x="605" y="680"/>
                      </a:lnTo>
                      <a:lnTo>
                        <a:pt x="613" y="669"/>
                      </a:lnTo>
                      <a:lnTo>
                        <a:pt x="622" y="658"/>
                      </a:lnTo>
                      <a:lnTo>
                        <a:pt x="630" y="646"/>
                      </a:lnTo>
                      <a:lnTo>
                        <a:pt x="638" y="635"/>
                      </a:lnTo>
                      <a:lnTo>
                        <a:pt x="645" y="623"/>
                      </a:lnTo>
                      <a:lnTo>
                        <a:pt x="653" y="611"/>
                      </a:lnTo>
                      <a:lnTo>
                        <a:pt x="660" y="599"/>
                      </a:lnTo>
                      <a:lnTo>
                        <a:pt x="667" y="587"/>
                      </a:lnTo>
                      <a:lnTo>
                        <a:pt x="674" y="575"/>
                      </a:lnTo>
                      <a:lnTo>
                        <a:pt x="681" y="563"/>
                      </a:lnTo>
                      <a:lnTo>
                        <a:pt x="687" y="550"/>
                      </a:lnTo>
                      <a:lnTo>
                        <a:pt x="693" y="538"/>
                      </a:lnTo>
                      <a:lnTo>
                        <a:pt x="699" y="525"/>
                      </a:lnTo>
                      <a:lnTo>
                        <a:pt x="705" y="512"/>
                      </a:lnTo>
                      <a:lnTo>
                        <a:pt x="711" y="499"/>
                      </a:lnTo>
                      <a:lnTo>
                        <a:pt x="716" y="486"/>
                      </a:lnTo>
                      <a:lnTo>
                        <a:pt x="721" y="473"/>
                      </a:lnTo>
                      <a:lnTo>
                        <a:pt x="726" y="460"/>
                      </a:lnTo>
                      <a:lnTo>
                        <a:pt x="731" y="447"/>
                      </a:lnTo>
                      <a:lnTo>
                        <a:pt x="735" y="434"/>
                      </a:lnTo>
                      <a:lnTo>
                        <a:pt x="739" y="420"/>
                      </a:lnTo>
                      <a:lnTo>
                        <a:pt x="743" y="407"/>
                      </a:lnTo>
                      <a:lnTo>
                        <a:pt x="747" y="393"/>
                      </a:lnTo>
                      <a:lnTo>
                        <a:pt x="750" y="380"/>
                      </a:lnTo>
                      <a:lnTo>
                        <a:pt x="754" y="366"/>
                      </a:lnTo>
                      <a:lnTo>
                        <a:pt x="757" y="352"/>
                      </a:lnTo>
                      <a:lnTo>
                        <a:pt x="759" y="339"/>
                      </a:lnTo>
                      <a:lnTo>
                        <a:pt x="762" y="325"/>
                      </a:lnTo>
                      <a:lnTo>
                        <a:pt x="764" y="311"/>
                      </a:lnTo>
                      <a:lnTo>
                        <a:pt x="766" y="297"/>
                      </a:lnTo>
                      <a:lnTo>
                        <a:pt x="768" y="283"/>
                      </a:lnTo>
                      <a:lnTo>
                        <a:pt x="769" y="269"/>
                      </a:lnTo>
                      <a:lnTo>
                        <a:pt x="771" y="255"/>
                      </a:lnTo>
                      <a:lnTo>
                        <a:pt x="772" y="241"/>
                      </a:lnTo>
                      <a:lnTo>
                        <a:pt x="773" y="227"/>
                      </a:lnTo>
                      <a:lnTo>
                        <a:pt x="773" y="213"/>
                      </a:lnTo>
                      <a:lnTo>
                        <a:pt x="774" y="199"/>
                      </a:lnTo>
                      <a:lnTo>
                        <a:pt x="774" y="185"/>
                      </a:lnTo>
                      <a:lnTo>
                        <a:pt x="774" y="171"/>
                      </a:lnTo>
                      <a:lnTo>
                        <a:pt x="773" y="157"/>
                      </a:lnTo>
                      <a:lnTo>
                        <a:pt x="772" y="143"/>
                      </a:lnTo>
                      <a:lnTo>
                        <a:pt x="772" y="129"/>
                      </a:lnTo>
                      <a:lnTo>
                        <a:pt x="771" y="115"/>
                      </a:lnTo>
                      <a:lnTo>
                        <a:pt x="769" y="101"/>
                      </a:lnTo>
                      <a:lnTo>
                        <a:pt x="768" y="87"/>
                      </a:lnTo>
                      <a:lnTo>
                        <a:pt x="766" y="74"/>
                      </a:lnTo>
                      <a:lnTo>
                        <a:pt x="765" y="71"/>
                      </a:lnTo>
                      <a:lnTo>
                        <a:pt x="795" y="66"/>
                      </a:lnTo>
                      <a:lnTo>
                        <a:pt x="736" y="0"/>
                      </a:lnTo>
                      <a:lnTo>
                        <a:pt x="706" y="80"/>
                      </a:lnTo>
                      <a:lnTo>
                        <a:pt x="736" y="75"/>
                      </a:lnTo>
                      <a:lnTo>
                        <a:pt x="737" y="89"/>
                      </a:lnTo>
                      <a:lnTo>
                        <a:pt x="739" y="102"/>
                      </a:lnTo>
                      <a:lnTo>
                        <a:pt x="740" y="115"/>
                      </a:lnTo>
                      <a:lnTo>
                        <a:pt x="742" y="129"/>
                      </a:lnTo>
                      <a:lnTo>
                        <a:pt x="742" y="142"/>
                      </a:lnTo>
                      <a:lnTo>
                        <a:pt x="743" y="156"/>
                      </a:lnTo>
                      <a:lnTo>
                        <a:pt x="744" y="169"/>
                      </a:lnTo>
                      <a:lnTo>
                        <a:pt x="744" y="183"/>
                      </a:lnTo>
                      <a:lnTo>
                        <a:pt x="744" y="196"/>
                      </a:lnTo>
                      <a:lnTo>
                        <a:pt x="743" y="210"/>
                      </a:lnTo>
                      <a:lnTo>
                        <a:pt x="743" y="223"/>
                      </a:lnTo>
                      <a:lnTo>
                        <a:pt x="742" y="237"/>
                      </a:lnTo>
                      <a:lnTo>
                        <a:pt x="741" y="250"/>
                      </a:lnTo>
                      <a:lnTo>
                        <a:pt x="740" y="264"/>
                      </a:lnTo>
                      <a:lnTo>
                        <a:pt x="739" y="277"/>
                      </a:lnTo>
                      <a:lnTo>
                        <a:pt x="737" y="290"/>
                      </a:lnTo>
                      <a:lnTo>
                        <a:pt x="735" y="304"/>
                      </a:lnTo>
                      <a:lnTo>
                        <a:pt x="733" y="317"/>
                      </a:lnTo>
                      <a:lnTo>
                        <a:pt x="730" y="331"/>
                      </a:lnTo>
                      <a:lnTo>
                        <a:pt x="728" y="344"/>
                      </a:lnTo>
                      <a:lnTo>
                        <a:pt x="725" y="357"/>
                      </a:lnTo>
                      <a:lnTo>
                        <a:pt x="722" y="370"/>
                      </a:lnTo>
                      <a:lnTo>
                        <a:pt x="718" y="383"/>
                      </a:lnTo>
                      <a:lnTo>
                        <a:pt x="715" y="396"/>
                      </a:lnTo>
                      <a:lnTo>
                        <a:pt x="711" y="409"/>
                      </a:lnTo>
                      <a:lnTo>
                        <a:pt x="707" y="422"/>
                      </a:lnTo>
                      <a:lnTo>
                        <a:pt x="703" y="435"/>
                      </a:lnTo>
                      <a:lnTo>
                        <a:pt x="699" y="448"/>
                      </a:lnTo>
                      <a:lnTo>
                        <a:pt x="694" y="460"/>
                      </a:lnTo>
                      <a:lnTo>
                        <a:pt x="689" y="473"/>
                      </a:lnTo>
                      <a:lnTo>
                        <a:pt x="684" y="485"/>
                      </a:lnTo>
                      <a:lnTo>
                        <a:pt x="679" y="498"/>
                      </a:lnTo>
                      <a:lnTo>
                        <a:pt x="673" y="510"/>
                      </a:lnTo>
                      <a:lnTo>
                        <a:pt x="668" y="522"/>
                      </a:lnTo>
                      <a:lnTo>
                        <a:pt x="662" y="534"/>
                      </a:lnTo>
                      <a:lnTo>
                        <a:pt x="655" y="546"/>
                      </a:lnTo>
                      <a:lnTo>
                        <a:pt x="649" y="558"/>
                      </a:lnTo>
                      <a:lnTo>
                        <a:pt x="642" y="570"/>
                      </a:lnTo>
                      <a:lnTo>
                        <a:pt x="636" y="582"/>
                      </a:lnTo>
                      <a:lnTo>
                        <a:pt x="629" y="593"/>
                      </a:lnTo>
                      <a:lnTo>
                        <a:pt x="621" y="605"/>
                      </a:lnTo>
                      <a:lnTo>
                        <a:pt x="614" y="616"/>
                      </a:lnTo>
                      <a:lnTo>
                        <a:pt x="607" y="627"/>
                      </a:lnTo>
                      <a:lnTo>
                        <a:pt x="599" y="638"/>
                      </a:lnTo>
                      <a:lnTo>
                        <a:pt x="591" y="649"/>
                      </a:lnTo>
                      <a:lnTo>
                        <a:pt x="583" y="660"/>
                      </a:lnTo>
                      <a:lnTo>
                        <a:pt x="574" y="670"/>
                      </a:lnTo>
                      <a:lnTo>
                        <a:pt x="566" y="681"/>
                      </a:lnTo>
                      <a:lnTo>
                        <a:pt x="557" y="691"/>
                      </a:lnTo>
                      <a:lnTo>
                        <a:pt x="548" y="701"/>
                      </a:lnTo>
                      <a:lnTo>
                        <a:pt x="539" y="711"/>
                      </a:lnTo>
                      <a:lnTo>
                        <a:pt x="530" y="721"/>
                      </a:lnTo>
                      <a:lnTo>
                        <a:pt x="521" y="731"/>
                      </a:lnTo>
                      <a:lnTo>
                        <a:pt x="511" y="740"/>
                      </a:lnTo>
                      <a:lnTo>
                        <a:pt x="501" y="750"/>
                      </a:lnTo>
                      <a:lnTo>
                        <a:pt x="491" y="759"/>
                      </a:lnTo>
                      <a:lnTo>
                        <a:pt x="481" y="768"/>
                      </a:lnTo>
                      <a:lnTo>
                        <a:pt x="471" y="777"/>
                      </a:lnTo>
                      <a:lnTo>
                        <a:pt x="461" y="785"/>
                      </a:lnTo>
                      <a:lnTo>
                        <a:pt x="450" y="794"/>
                      </a:lnTo>
                      <a:lnTo>
                        <a:pt x="440" y="802"/>
                      </a:lnTo>
                      <a:lnTo>
                        <a:pt x="429" y="810"/>
                      </a:lnTo>
                      <a:lnTo>
                        <a:pt x="418" y="818"/>
                      </a:lnTo>
                      <a:lnTo>
                        <a:pt x="407" y="826"/>
                      </a:lnTo>
                      <a:lnTo>
                        <a:pt x="396" y="833"/>
                      </a:lnTo>
                      <a:lnTo>
                        <a:pt x="384" y="841"/>
                      </a:lnTo>
                      <a:lnTo>
                        <a:pt x="373" y="847"/>
                      </a:lnTo>
                      <a:lnTo>
                        <a:pt x="361" y="854"/>
                      </a:lnTo>
                      <a:lnTo>
                        <a:pt x="350" y="861"/>
                      </a:lnTo>
                      <a:lnTo>
                        <a:pt x="338" y="868"/>
                      </a:lnTo>
                      <a:lnTo>
                        <a:pt x="326" y="874"/>
                      </a:lnTo>
                      <a:lnTo>
                        <a:pt x="314" y="880"/>
                      </a:lnTo>
                      <a:lnTo>
                        <a:pt x="302" y="886"/>
                      </a:lnTo>
                      <a:lnTo>
                        <a:pt x="290" y="892"/>
                      </a:lnTo>
                      <a:lnTo>
                        <a:pt x="277" y="897"/>
                      </a:lnTo>
                      <a:lnTo>
                        <a:pt x="265" y="902"/>
                      </a:lnTo>
                      <a:lnTo>
                        <a:pt x="252" y="907"/>
                      </a:lnTo>
                      <a:lnTo>
                        <a:pt x="240" y="912"/>
                      </a:lnTo>
                      <a:lnTo>
                        <a:pt x="227" y="917"/>
                      </a:lnTo>
                      <a:lnTo>
                        <a:pt x="214" y="921"/>
                      </a:lnTo>
                      <a:lnTo>
                        <a:pt x="201" y="925"/>
                      </a:lnTo>
                      <a:lnTo>
                        <a:pt x="188" y="929"/>
                      </a:lnTo>
                      <a:lnTo>
                        <a:pt x="175" y="933"/>
                      </a:lnTo>
                      <a:lnTo>
                        <a:pt x="163" y="936"/>
                      </a:lnTo>
                      <a:lnTo>
                        <a:pt x="149" y="939"/>
                      </a:lnTo>
                      <a:lnTo>
                        <a:pt x="136" y="942"/>
                      </a:lnTo>
                      <a:lnTo>
                        <a:pt x="123" y="945"/>
                      </a:lnTo>
                      <a:lnTo>
                        <a:pt x="110" y="947"/>
                      </a:lnTo>
                      <a:lnTo>
                        <a:pt x="97" y="950"/>
                      </a:lnTo>
                      <a:lnTo>
                        <a:pt x="83" y="952"/>
                      </a:lnTo>
                      <a:lnTo>
                        <a:pt x="70" y="954"/>
                      </a:lnTo>
                      <a:lnTo>
                        <a:pt x="56" y="955"/>
                      </a:lnTo>
                      <a:lnTo>
                        <a:pt x="43" y="957"/>
                      </a:lnTo>
                      <a:lnTo>
                        <a:pt x="30" y="958"/>
                      </a:lnTo>
                      <a:lnTo>
                        <a:pt x="16" y="959"/>
                      </a:lnTo>
                      <a:lnTo>
                        <a:pt x="3" y="959"/>
                      </a:lnTo>
                      <a:lnTo>
                        <a:pt x="0" y="959"/>
                      </a:lnTo>
                      <a:lnTo>
                        <a:pt x="1" y="989"/>
                      </a:lnTo>
                      <a:close/>
                    </a:path>
                  </a:pathLst>
                </a:custGeom>
                <a:solidFill>
                  <a:srgbClr val="92D050"/>
                </a:solidFill>
                <a:ln w="7938">
                  <a:solidFill>
                    <a:srgbClr val="92D05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90" name="Rectangle 36"/>
                <p:cNvSpPr>
                  <a:spLocks noChangeArrowheads="1"/>
                </p:cNvSpPr>
                <p:nvPr/>
              </p:nvSpPr>
              <p:spPr bwMode="auto">
                <a:xfrm>
                  <a:off x="2607" y="2221"/>
                  <a:ext cx="166" cy="1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altLang="zh-CN" sz="1000" b="1" i="1" dirty="0"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c</a:t>
                  </a:r>
                  <a:r>
                    <a:rPr kumimoji="0" lang="en-US" altLang="zh-CN" sz="1000" b="1" i="1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at</a:t>
                  </a:r>
                  <a:endParaRPr kumimoji="0" lang="zh-CN" altLang="zh-CN" sz="1000" b="1" i="1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91" name="Freeform 37"/>
                <p:cNvSpPr>
                  <a:spLocks/>
                </p:cNvSpPr>
                <p:nvPr/>
              </p:nvSpPr>
              <p:spPr bwMode="auto">
                <a:xfrm>
                  <a:off x="1230" y="1373"/>
                  <a:ext cx="824" cy="1634"/>
                </a:xfrm>
                <a:custGeom>
                  <a:avLst/>
                  <a:gdLst/>
                  <a:ahLst/>
                  <a:cxnLst>
                    <a:cxn ang="0">
                      <a:pos x="731" y="4"/>
                    </a:cxn>
                    <a:cxn ang="0">
                      <a:pos x="648" y="15"/>
                    </a:cxn>
                    <a:cxn ang="0">
                      <a:pos x="567" y="36"/>
                    </a:cxn>
                    <a:cxn ang="0">
                      <a:pos x="488" y="65"/>
                    </a:cxn>
                    <a:cxn ang="0">
                      <a:pos x="412" y="101"/>
                    </a:cxn>
                    <a:cxn ang="0">
                      <a:pos x="341" y="146"/>
                    </a:cxn>
                    <a:cxn ang="0">
                      <a:pos x="275" y="198"/>
                    </a:cxn>
                    <a:cxn ang="0">
                      <a:pos x="215" y="256"/>
                    </a:cxn>
                    <a:cxn ang="0">
                      <a:pos x="161" y="321"/>
                    </a:cxn>
                    <a:cxn ang="0">
                      <a:pos x="114" y="390"/>
                    </a:cxn>
                    <a:cxn ang="0">
                      <a:pos x="75" y="465"/>
                    </a:cxn>
                    <a:cxn ang="0">
                      <a:pos x="44" y="542"/>
                    </a:cxn>
                    <a:cxn ang="0">
                      <a:pos x="20" y="624"/>
                    </a:cxn>
                    <a:cxn ang="0">
                      <a:pos x="6" y="706"/>
                    </a:cxn>
                    <a:cxn ang="0">
                      <a:pos x="0" y="790"/>
                    </a:cxn>
                    <a:cxn ang="0">
                      <a:pos x="3" y="874"/>
                    </a:cxn>
                    <a:cxn ang="0">
                      <a:pos x="15" y="957"/>
                    </a:cxn>
                    <a:cxn ang="0">
                      <a:pos x="35" y="1039"/>
                    </a:cxn>
                    <a:cxn ang="0">
                      <a:pos x="64" y="1118"/>
                    </a:cxn>
                    <a:cxn ang="0">
                      <a:pos x="101" y="1194"/>
                    </a:cxn>
                    <a:cxn ang="0">
                      <a:pos x="146" y="1265"/>
                    </a:cxn>
                    <a:cxn ang="0">
                      <a:pos x="198" y="1331"/>
                    </a:cxn>
                    <a:cxn ang="0">
                      <a:pos x="256" y="1391"/>
                    </a:cxn>
                    <a:cxn ang="0">
                      <a:pos x="320" y="1445"/>
                    </a:cxn>
                    <a:cxn ang="0">
                      <a:pos x="390" y="1492"/>
                    </a:cxn>
                    <a:cxn ang="0">
                      <a:pos x="464" y="1531"/>
                    </a:cxn>
                    <a:cxn ang="0">
                      <a:pos x="542" y="1563"/>
                    </a:cxn>
                    <a:cxn ang="0">
                      <a:pos x="623" y="1586"/>
                    </a:cxn>
                    <a:cxn ang="0">
                      <a:pos x="706" y="1600"/>
                    </a:cxn>
                    <a:cxn ang="0">
                      <a:pos x="824" y="1590"/>
                    </a:cxn>
                    <a:cxn ang="0">
                      <a:pos x="697" y="1569"/>
                    </a:cxn>
                    <a:cxn ang="0">
                      <a:pos x="617" y="1554"/>
                    </a:cxn>
                    <a:cxn ang="0">
                      <a:pos x="540" y="1530"/>
                    </a:cxn>
                    <a:cxn ang="0">
                      <a:pos x="466" y="1499"/>
                    </a:cxn>
                    <a:cxn ang="0">
                      <a:pos x="395" y="1460"/>
                    </a:cxn>
                    <a:cxn ang="0">
                      <a:pos x="329" y="1414"/>
                    </a:cxn>
                    <a:cxn ang="0">
                      <a:pos x="267" y="1361"/>
                    </a:cxn>
                    <a:cxn ang="0">
                      <a:pos x="212" y="1302"/>
                    </a:cxn>
                    <a:cxn ang="0">
                      <a:pos x="163" y="1237"/>
                    </a:cxn>
                    <a:cxn ang="0">
                      <a:pos x="121" y="1168"/>
                    </a:cxn>
                    <a:cxn ang="0">
                      <a:pos x="87" y="1095"/>
                    </a:cxn>
                    <a:cxn ang="0">
                      <a:pos x="60" y="1018"/>
                    </a:cxn>
                    <a:cxn ang="0">
                      <a:pos x="42" y="940"/>
                    </a:cxn>
                    <a:cxn ang="0">
                      <a:pos x="32" y="859"/>
                    </a:cxn>
                    <a:cxn ang="0">
                      <a:pos x="30" y="778"/>
                    </a:cxn>
                    <a:cxn ang="0">
                      <a:pos x="37" y="698"/>
                    </a:cxn>
                    <a:cxn ang="0">
                      <a:pos x="53" y="618"/>
                    </a:cxn>
                    <a:cxn ang="0">
                      <a:pos x="76" y="541"/>
                    </a:cxn>
                    <a:cxn ang="0">
                      <a:pos x="107" y="466"/>
                    </a:cxn>
                    <a:cxn ang="0">
                      <a:pos x="146" y="395"/>
                    </a:cxn>
                    <a:cxn ang="0">
                      <a:pos x="193" y="329"/>
                    </a:cxn>
                    <a:cxn ang="0">
                      <a:pos x="245" y="267"/>
                    </a:cxn>
                    <a:cxn ang="0">
                      <a:pos x="304" y="212"/>
                    </a:cxn>
                    <a:cxn ang="0">
                      <a:pos x="369" y="163"/>
                    </a:cxn>
                    <a:cxn ang="0">
                      <a:pos x="438" y="122"/>
                    </a:cxn>
                    <a:cxn ang="0">
                      <a:pos x="511" y="87"/>
                    </a:cxn>
                    <a:cxn ang="0">
                      <a:pos x="588" y="61"/>
                    </a:cxn>
                    <a:cxn ang="0">
                      <a:pos x="666" y="42"/>
                    </a:cxn>
                    <a:cxn ang="0">
                      <a:pos x="746" y="32"/>
                    </a:cxn>
                    <a:cxn ang="0">
                      <a:pos x="802" y="0"/>
                    </a:cxn>
                  </a:cxnLst>
                  <a:rect l="0" t="0" r="r" b="b"/>
                  <a:pathLst>
                    <a:path w="824" h="1634">
                      <a:moveTo>
                        <a:pt x="802" y="0"/>
                      </a:moveTo>
                      <a:lnTo>
                        <a:pt x="787" y="1"/>
                      </a:lnTo>
                      <a:lnTo>
                        <a:pt x="773" y="1"/>
                      </a:lnTo>
                      <a:lnTo>
                        <a:pt x="759" y="1"/>
                      </a:lnTo>
                      <a:lnTo>
                        <a:pt x="745" y="2"/>
                      </a:lnTo>
                      <a:lnTo>
                        <a:pt x="731" y="4"/>
                      </a:lnTo>
                      <a:lnTo>
                        <a:pt x="718" y="5"/>
                      </a:lnTo>
                      <a:lnTo>
                        <a:pt x="704" y="6"/>
                      </a:lnTo>
                      <a:lnTo>
                        <a:pt x="690" y="8"/>
                      </a:lnTo>
                      <a:lnTo>
                        <a:pt x="676" y="10"/>
                      </a:lnTo>
                      <a:lnTo>
                        <a:pt x="662" y="13"/>
                      </a:lnTo>
                      <a:lnTo>
                        <a:pt x="648" y="15"/>
                      </a:lnTo>
                      <a:lnTo>
                        <a:pt x="635" y="18"/>
                      </a:lnTo>
                      <a:lnTo>
                        <a:pt x="621" y="21"/>
                      </a:lnTo>
                      <a:lnTo>
                        <a:pt x="607" y="24"/>
                      </a:lnTo>
                      <a:lnTo>
                        <a:pt x="594" y="28"/>
                      </a:lnTo>
                      <a:lnTo>
                        <a:pt x="580" y="32"/>
                      </a:lnTo>
                      <a:lnTo>
                        <a:pt x="567" y="36"/>
                      </a:lnTo>
                      <a:lnTo>
                        <a:pt x="554" y="40"/>
                      </a:lnTo>
                      <a:lnTo>
                        <a:pt x="540" y="44"/>
                      </a:lnTo>
                      <a:lnTo>
                        <a:pt x="527" y="49"/>
                      </a:lnTo>
                      <a:lnTo>
                        <a:pt x="514" y="54"/>
                      </a:lnTo>
                      <a:lnTo>
                        <a:pt x="501" y="59"/>
                      </a:lnTo>
                      <a:lnTo>
                        <a:pt x="488" y="65"/>
                      </a:lnTo>
                      <a:lnTo>
                        <a:pt x="475" y="70"/>
                      </a:lnTo>
                      <a:lnTo>
                        <a:pt x="463" y="76"/>
                      </a:lnTo>
                      <a:lnTo>
                        <a:pt x="450" y="82"/>
                      </a:lnTo>
                      <a:lnTo>
                        <a:pt x="437" y="88"/>
                      </a:lnTo>
                      <a:lnTo>
                        <a:pt x="425" y="95"/>
                      </a:lnTo>
                      <a:lnTo>
                        <a:pt x="412" y="101"/>
                      </a:lnTo>
                      <a:lnTo>
                        <a:pt x="401" y="108"/>
                      </a:lnTo>
                      <a:lnTo>
                        <a:pt x="388" y="115"/>
                      </a:lnTo>
                      <a:lnTo>
                        <a:pt x="377" y="123"/>
                      </a:lnTo>
                      <a:lnTo>
                        <a:pt x="365" y="130"/>
                      </a:lnTo>
                      <a:lnTo>
                        <a:pt x="353" y="138"/>
                      </a:lnTo>
                      <a:lnTo>
                        <a:pt x="341" y="146"/>
                      </a:lnTo>
                      <a:lnTo>
                        <a:pt x="330" y="154"/>
                      </a:lnTo>
                      <a:lnTo>
                        <a:pt x="319" y="162"/>
                      </a:lnTo>
                      <a:lnTo>
                        <a:pt x="308" y="171"/>
                      </a:lnTo>
                      <a:lnTo>
                        <a:pt x="297" y="180"/>
                      </a:lnTo>
                      <a:lnTo>
                        <a:pt x="286" y="189"/>
                      </a:lnTo>
                      <a:lnTo>
                        <a:pt x="275" y="198"/>
                      </a:lnTo>
                      <a:lnTo>
                        <a:pt x="265" y="207"/>
                      </a:lnTo>
                      <a:lnTo>
                        <a:pt x="255" y="216"/>
                      </a:lnTo>
                      <a:lnTo>
                        <a:pt x="244" y="226"/>
                      </a:lnTo>
                      <a:lnTo>
                        <a:pt x="234" y="236"/>
                      </a:lnTo>
                      <a:lnTo>
                        <a:pt x="225" y="246"/>
                      </a:lnTo>
                      <a:lnTo>
                        <a:pt x="215" y="256"/>
                      </a:lnTo>
                      <a:lnTo>
                        <a:pt x="205" y="267"/>
                      </a:lnTo>
                      <a:lnTo>
                        <a:pt x="196" y="277"/>
                      </a:lnTo>
                      <a:lnTo>
                        <a:pt x="187" y="288"/>
                      </a:lnTo>
                      <a:lnTo>
                        <a:pt x="178" y="298"/>
                      </a:lnTo>
                      <a:lnTo>
                        <a:pt x="169" y="309"/>
                      </a:lnTo>
                      <a:lnTo>
                        <a:pt x="161" y="321"/>
                      </a:lnTo>
                      <a:lnTo>
                        <a:pt x="153" y="332"/>
                      </a:lnTo>
                      <a:lnTo>
                        <a:pt x="145" y="343"/>
                      </a:lnTo>
                      <a:lnTo>
                        <a:pt x="137" y="355"/>
                      </a:lnTo>
                      <a:lnTo>
                        <a:pt x="129" y="367"/>
                      </a:lnTo>
                      <a:lnTo>
                        <a:pt x="121" y="378"/>
                      </a:lnTo>
                      <a:lnTo>
                        <a:pt x="114" y="390"/>
                      </a:lnTo>
                      <a:lnTo>
                        <a:pt x="107" y="402"/>
                      </a:lnTo>
                      <a:lnTo>
                        <a:pt x="100" y="415"/>
                      </a:lnTo>
                      <a:lnTo>
                        <a:pt x="93" y="427"/>
                      </a:lnTo>
                      <a:lnTo>
                        <a:pt x="87" y="439"/>
                      </a:lnTo>
                      <a:lnTo>
                        <a:pt x="81" y="452"/>
                      </a:lnTo>
                      <a:lnTo>
                        <a:pt x="75" y="465"/>
                      </a:lnTo>
                      <a:lnTo>
                        <a:pt x="69" y="477"/>
                      </a:lnTo>
                      <a:lnTo>
                        <a:pt x="63" y="490"/>
                      </a:lnTo>
                      <a:lnTo>
                        <a:pt x="58" y="503"/>
                      </a:lnTo>
                      <a:lnTo>
                        <a:pt x="53" y="516"/>
                      </a:lnTo>
                      <a:lnTo>
                        <a:pt x="48" y="529"/>
                      </a:lnTo>
                      <a:lnTo>
                        <a:pt x="44" y="542"/>
                      </a:lnTo>
                      <a:lnTo>
                        <a:pt x="39" y="556"/>
                      </a:lnTo>
                      <a:lnTo>
                        <a:pt x="35" y="569"/>
                      </a:lnTo>
                      <a:lnTo>
                        <a:pt x="31" y="583"/>
                      </a:lnTo>
                      <a:lnTo>
                        <a:pt x="27" y="596"/>
                      </a:lnTo>
                      <a:lnTo>
                        <a:pt x="23" y="610"/>
                      </a:lnTo>
                      <a:lnTo>
                        <a:pt x="20" y="624"/>
                      </a:lnTo>
                      <a:lnTo>
                        <a:pt x="17" y="637"/>
                      </a:lnTo>
                      <a:lnTo>
                        <a:pt x="14" y="651"/>
                      </a:lnTo>
                      <a:lnTo>
                        <a:pt x="12" y="665"/>
                      </a:lnTo>
                      <a:lnTo>
                        <a:pt x="10" y="678"/>
                      </a:lnTo>
                      <a:lnTo>
                        <a:pt x="8" y="692"/>
                      </a:lnTo>
                      <a:lnTo>
                        <a:pt x="6" y="706"/>
                      </a:lnTo>
                      <a:lnTo>
                        <a:pt x="4" y="720"/>
                      </a:lnTo>
                      <a:lnTo>
                        <a:pt x="3" y="734"/>
                      </a:lnTo>
                      <a:lnTo>
                        <a:pt x="2" y="748"/>
                      </a:lnTo>
                      <a:lnTo>
                        <a:pt x="1" y="762"/>
                      </a:lnTo>
                      <a:lnTo>
                        <a:pt x="0" y="776"/>
                      </a:lnTo>
                      <a:lnTo>
                        <a:pt x="0" y="790"/>
                      </a:lnTo>
                      <a:lnTo>
                        <a:pt x="0" y="804"/>
                      </a:lnTo>
                      <a:lnTo>
                        <a:pt x="0" y="818"/>
                      </a:lnTo>
                      <a:lnTo>
                        <a:pt x="0" y="832"/>
                      </a:lnTo>
                      <a:lnTo>
                        <a:pt x="1" y="846"/>
                      </a:lnTo>
                      <a:lnTo>
                        <a:pt x="2" y="860"/>
                      </a:lnTo>
                      <a:lnTo>
                        <a:pt x="3" y="874"/>
                      </a:lnTo>
                      <a:lnTo>
                        <a:pt x="5" y="888"/>
                      </a:lnTo>
                      <a:lnTo>
                        <a:pt x="6" y="902"/>
                      </a:lnTo>
                      <a:lnTo>
                        <a:pt x="8" y="916"/>
                      </a:lnTo>
                      <a:lnTo>
                        <a:pt x="10" y="930"/>
                      </a:lnTo>
                      <a:lnTo>
                        <a:pt x="12" y="944"/>
                      </a:lnTo>
                      <a:lnTo>
                        <a:pt x="15" y="957"/>
                      </a:lnTo>
                      <a:lnTo>
                        <a:pt x="18" y="971"/>
                      </a:lnTo>
                      <a:lnTo>
                        <a:pt x="21" y="985"/>
                      </a:lnTo>
                      <a:lnTo>
                        <a:pt x="24" y="998"/>
                      </a:lnTo>
                      <a:lnTo>
                        <a:pt x="28" y="1012"/>
                      </a:lnTo>
                      <a:lnTo>
                        <a:pt x="31" y="1025"/>
                      </a:lnTo>
                      <a:lnTo>
                        <a:pt x="35" y="1039"/>
                      </a:lnTo>
                      <a:lnTo>
                        <a:pt x="40" y="1053"/>
                      </a:lnTo>
                      <a:lnTo>
                        <a:pt x="44" y="1066"/>
                      </a:lnTo>
                      <a:lnTo>
                        <a:pt x="49" y="1079"/>
                      </a:lnTo>
                      <a:lnTo>
                        <a:pt x="54" y="1092"/>
                      </a:lnTo>
                      <a:lnTo>
                        <a:pt x="59" y="1105"/>
                      </a:lnTo>
                      <a:lnTo>
                        <a:pt x="64" y="1118"/>
                      </a:lnTo>
                      <a:lnTo>
                        <a:pt x="70" y="1131"/>
                      </a:lnTo>
                      <a:lnTo>
                        <a:pt x="76" y="1143"/>
                      </a:lnTo>
                      <a:lnTo>
                        <a:pt x="82" y="1156"/>
                      </a:lnTo>
                      <a:lnTo>
                        <a:pt x="88" y="1169"/>
                      </a:lnTo>
                      <a:lnTo>
                        <a:pt x="95" y="1181"/>
                      </a:lnTo>
                      <a:lnTo>
                        <a:pt x="101" y="1194"/>
                      </a:lnTo>
                      <a:lnTo>
                        <a:pt x="108" y="1206"/>
                      </a:lnTo>
                      <a:lnTo>
                        <a:pt x="115" y="1218"/>
                      </a:lnTo>
                      <a:lnTo>
                        <a:pt x="122" y="1230"/>
                      </a:lnTo>
                      <a:lnTo>
                        <a:pt x="130" y="1242"/>
                      </a:lnTo>
                      <a:lnTo>
                        <a:pt x="138" y="1253"/>
                      </a:lnTo>
                      <a:lnTo>
                        <a:pt x="146" y="1265"/>
                      </a:lnTo>
                      <a:lnTo>
                        <a:pt x="154" y="1276"/>
                      </a:lnTo>
                      <a:lnTo>
                        <a:pt x="162" y="1287"/>
                      </a:lnTo>
                      <a:lnTo>
                        <a:pt x="171" y="1298"/>
                      </a:lnTo>
                      <a:lnTo>
                        <a:pt x="180" y="1309"/>
                      </a:lnTo>
                      <a:lnTo>
                        <a:pt x="188" y="1320"/>
                      </a:lnTo>
                      <a:lnTo>
                        <a:pt x="198" y="1331"/>
                      </a:lnTo>
                      <a:lnTo>
                        <a:pt x="207" y="1341"/>
                      </a:lnTo>
                      <a:lnTo>
                        <a:pt x="216" y="1352"/>
                      </a:lnTo>
                      <a:lnTo>
                        <a:pt x="226" y="1362"/>
                      </a:lnTo>
                      <a:lnTo>
                        <a:pt x="236" y="1372"/>
                      </a:lnTo>
                      <a:lnTo>
                        <a:pt x="246" y="1382"/>
                      </a:lnTo>
                      <a:lnTo>
                        <a:pt x="256" y="1391"/>
                      </a:lnTo>
                      <a:lnTo>
                        <a:pt x="266" y="1401"/>
                      </a:lnTo>
                      <a:lnTo>
                        <a:pt x="277" y="1410"/>
                      </a:lnTo>
                      <a:lnTo>
                        <a:pt x="288" y="1419"/>
                      </a:lnTo>
                      <a:lnTo>
                        <a:pt x="298" y="1428"/>
                      </a:lnTo>
                      <a:lnTo>
                        <a:pt x="309" y="1437"/>
                      </a:lnTo>
                      <a:lnTo>
                        <a:pt x="320" y="1445"/>
                      </a:lnTo>
                      <a:lnTo>
                        <a:pt x="332" y="1454"/>
                      </a:lnTo>
                      <a:lnTo>
                        <a:pt x="343" y="1462"/>
                      </a:lnTo>
                      <a:lnTo>
                        <a:pt x="355" y="1469"/>
                      </a:lnTo>
                      <a:lnTo>
                        <a:pt x="366" y="1477"/>
                      </a:lnTo>
                      <a:lnTo>
                        <a:pt x="378" y="1485"/>
                      </a:lnTo>
                      <a:lnTo>
                        <a:pt x="390" y="1492"/>
                      </a:lnTo>
                      <a:lnTo>
                        <a:pt x="402" y="1499"/>
                      </a:lnTo>
                      <a:lnTo>
                        <a:pt x="414" y="1506"/>
                      </a:lnTo>
                      <a:lnTo>
                        <a:pt x="427" y="1513"/>
                      </a:lnTo>
                      <a:lnTo>
                        <a:pt x="439" y="1519"/>
                      </a:lnTo>
                      <a:lnTo>
                        <a:pt x="451" y="1525"/>
                      </a:lnTo>
                      <a:lnTo>
                        <a:pt x="464" y="1531"/>
                      </a:lnTo>
                      <a:lnTo>
                        <a:pt x="477" y="1537"/>
                      </a:lnTo>
                      <a:lnTo>
                        <a:pt x="490" y="1543"/>
                      </a:lnTo>
                      <a:lnTo>
                        <a:pt x="503" y="1548"/>
                      </a:lnTo>
                      <a:lnTo>
                        <a:pt x="516" y="1553"/>
                      </a:lnTo>
                      <a:lnTo>
                        <a:pt x="529" y="1558"/>
                      </a:lnTo>
                      <a:lnTo>
                        <a:pt x="542" y="1563"/>
                      </a:lnTo>
                      <a:lnTo>
                        <a:pt x="555" y="1567"/>
                      </a:lnTo>
                      <a:lnTo>
                        <a:pt x="569" y="1571"/>
                      </a:lnTo>
                      <a:lnTo>
                        <a:pt x="582" y="1575"/>
                      </a:lnTo>
                      <a:lnTo>
                        <a:pt x="596" y="1579"/>
                      </a:lnTo>
                      <a:lnTo>
                        <a:pt x="609" y="1583"/>
                      </a:lnTo>
                      <a:lnTo>
                        <a:pt x="623" y="1586"/>
                      </a:lnTo>
                      <a:lnTo>
                        <a:pt x="637" y="1589"/>
                      </a:lnTo>
                      <a:lnTo>
                        <a:pt x="650" y="1591"/>
                      </a:lnTo>
                      <a:lnTo>
                        <a:pt x="664" y="1594"/>
                      </a:lnTo>
                      <a:lnTo>
                        <a:pt x="678" y="1596"/>
                      </a:lnTo>
                      <a:lnTo>
                        <a:pt x="692" y="1598"/>
                      </a:lnTo>
                      <a:lnTo>
                        <a:pt x="706" y="1600"/>
                      </a:lnTo>
                      <a:lnTo>
                        <a:pt x="719" y="1602"/>
                      </a:lnTo>
                      <a:lnTo>
                        <a:pt x="733" y="1603"/>
                      </a:lnTo>
                      <a:lnTo>
                        <a:pt x="747" y="1604"/>
                      </a:lnTo>
                      <a:lnTo>
                        <a:pt x="748" y="1604"/>
                      </a:lnTo>
                      <a:lnTo>
                        <a:pt x="747" y="1634"/>
                      </a:lnTo>
                      <a:lnTo>
                        <a:pt x="824" y="1590"/>
                      </a:lnTo>
                      <a:lnTo>
                        <a:pt x="752" y="1544"/>
                      </a:lnTo>
                      <a:lnTo>
                        <a:pt x="751" y="1574"/>
                      </a:lnTo>
                      <a:lnTo>
                        <a:pt x="737" y="1573"/>
                      </a:lnTo>
                      <a:lnTo>
                        <a:pt x="724" y="1572"/>
                      </a:lnTo>
                      <a:lnTo>
                        <a:pt x="710" y="1570"/>
                      </a:lnTo>
                      <a:lnTo>
                        <a:pt x="697" y="1569"/>
                      </a:lnTo>
                      <a:lnTo>
                        <a:pt x="683" y="1567"/>
                      </a:lnTo>
                      <a:lnTo>
                        <a:pt x="670" y="1565"/>
                      </a:lnTo>
                      <a:lnTo>
                        <a:pt x="657" y="1562"/>
                      </a:lnTo>
                      <a:lnTo>
                        <a:pt x="644" y="1560"/>
                      </a:lnTo>
                      <a:lnTo>
                        <a:pt x="631" y="1557"/>
                      </a:lnTo>
                      <a:lnTo>
                        <a:pt x="617" y="1554"/>
                      </a:lnTo>
                      <a:lnTo>
                        <a:pt x="605" y="1550"/>
                      </a:lnTo>
                      <a:lnTo>
                        <a:pt x="591" y="1547"/>
                      </a:lnTo>
                      <a:lnTo>
                        <a:pt x="579" y="1543"/>
                      </a:lnTo>
                      <a:lnTo>
                        <a:pt x="566" y="1539"/>
                      </a:lnTo>
                      <a:lnTo>
                        <a:pt x="553" y="1535"/>
                      </a:lnTo>
                      <a:lnTo>
                        <a:pt x="540" y="1530"/>
                      </a:lnTo>
                      <a:lnTo>
                        <a:pt x="528" y="1526"/>
                      </a:lnTo>
                      <a:lnTo>
                        <a:pt x="515" y="1521"/>
                      </a:lnTo>
                      <a:lnTo>
                        <a:pt x="502" y="1515"/>
                      </a:lnTo>
                      <a:lnTo>
                        <a:pt x="490" y="1510"/>
                      </a:lnTo>
                      <a:lnTo>
                        <a:pt x="478" y="1505"/>
                      </a:lnTo>
                      <a:lnTo>
                        <a:pt x="466" y="1499"/>
                      </a:lnTo>
                      <a:lnTo>
                        <a:pt x="454" y="1493"/>
                      </a:lnTo>
                      <a:lnTo>
                        <a:pt x="442" y="1487"/>
                      </a:lnTo>
                      <a:lnTo>
                        <a:pt x="430" y="1480"/>
                      </a:lnTo>
                      <a:lnTo>
                        <a:pt x="418" y="1474"/>
                      </a:lnTo>
                      <a:lnTo>
                        <a:pt x="407" y="1467"/>
                      </a:lnTo>
                      <a:lnTo>
                        <a:pt x="395" y="1460"/>
                      </a:lnTo>
                      <a:lnTo>
                        <a:pt x="383" y="1453"/>
                      </a:lnTo>
                      <a:lnTo>
                        <a:pt x="372" y="1445"/>
                      </a:lnTo>
                      <a:lnTo>
                        <a:pt x="361" y="1438"/>
                      </a:lnTo>
                      <a:lnTo>
                        <a:pt x="350" y="1430"/>
                      </a:lnTo>
                      <a:lnTo>
                        <a:pt x="339" y="1422"/>
                      </a:lnTo>
                      <a:lnTo>
                        <a:pt x="329" y="1414"/>
                      </a:lnTo>
                      <a:lnTo>
                        <a:pt x="318" y="1405"/>
                      </a:lnTo>
                      <a:lnTo>
                        <a:pt x="308" y="1397"/>
                      </a:lnTo>
                      <a:lnTo>
                        <a:pt x="297" y="1388"/>
                      </a:lnTo>
                      <a:lnTo>
                        <a:pt x="287" y="1379"/>
                      </a:lnTo>
                      <a:lnTo>
                        <a:pt x="277" y="1370"/>
                      </a:lnTo>
                      <a:lnTo>
                        <a:pt x="267" y="1361"/>
                      </a:lnTo>
                      <a:lnTo>
                        <a:pt x="258" y="1351"/>
                      </a:lnTo>
                      <a:lnTo>
                        <a:pt x="248" y="1342"/>
                      </a:lnTo>
                      <a:lnTo>
                        <a:pt x="239" y="1332"/>
                      </a:lnTo>
                      <a:lnTo>
                        <a:pt x="230" y="1322"/>
                      </a:lnTo>
                      <a:lnTo>
                        <a:pt x="221" y="1312"/>
                      </a:lnTo>
                      <a:lnTo>
                        <a:pt x="212" y="1302"/>
                      </a:lnTo>
                      <a:lnTo>
                        <a:pt x="203" y="1291"/>
                      </a:lnTo>
                      <a:lnTo>
                        <a:pt x="195" y="1281"/>
                      </a:lnTo>
                      <a:lnTo>
                        <a:pt x="187" y="1270"/>
                      </a:lnTo>
                      <a:lnTo>
                        <a:pt x="179" y="1259"/>
                      </a:lnTo>
                      <a:lnTo>
                        <a:pt x="171" y="1248"/>
                      </a:lnTo>
                      <a:lnTo>
                        <a:pt x="163" y="1237"/>
                      </a:lnTo>
                      <a:lnTo>
                        <a:pt x="156" y="1226"/>
                      </a:lnTo>
                      <a:lnTo>
                        <a:pt x="148" y="1215"/>
                      </a:lnTo>
                      <a:lnTo>
                        <a:pt x="141" y="1203"/>
                      </a:lnTo>
                      <a:lnTo>
                        <a:pt x="134" y="1192"/>
                      </a:lnTo>
                      <a:lnTo>
                        <a:pt x="128" y="1180"/>
                      </a:lnTo>
                      <a:lnTo>
                        <a:pt x="121" y="1168"/>
                      </a:lnTo>
                      <a:lnTo>
                        <a:pt x="115" y="1156"/>
                      </a:lnTo>
                      <a:lnTo>
                        <a:pt x="109" y="1144"/>
                      </a:lnTo>
                      <a:lnTo>
                        <a:pt x="103" y="1132"/>
                      </a:lnTo>
                      <a:lnTo>
                        <a:pt x="98" y="1119"/>
                      </a:lnTo>
                      <a:lnTo>
                        <a:pt x="92" y="1107"/>
                      </a:lnTo>
                      <a:lnTo>
                        <a:pt x="87" y="1095"/>
                      </a:lnTo>
                      <a:lnTo>
                        <a:pt x="82" y="1082"/>
                      </a:lnTo>
                      <a:lnTo>
                        <a:pt x="77" y="1070"/>
                      </a:lnTo>
                      <a:lnTo>
                        <a:pt x="73" y="1057"/>
                      </a:lnTo>
                      <a:lnTo>
                        <a:pt x="68" y="1044"/>
                      </a:lnTo>
                      <a:lnTo>
                        <a:pt x="64" y="1031"/>
                      </a:lnTo>
                      <a:lnTo>
                        <a:pt x="60" y="1018"/>
                      </a:lnTo>
                      <a:lnTo>
                        <a:pt x="57" y="1005"/>
                      </a:lnTo>
                      <a:lnTo>
                        <a:pt x="53" y="992"/>
                      </a:lnTo>
                      <a:lnTo>
                        <a:pt x="50" y="979"/>
                      </a:lnTo>
                      <a:lnTo>
                        <a:pt x="47" y="966"/>
                      </a:lnTo>
                      <a:lnTo>
                        <a:pt x="44" y="953"/>
                      </a:lnTo>
                      <a:lnTo>
                        <a:pt x="42" y="940"/>
                      </a:lnTo>
                      <a:lnTo>
                        <a:pt x="40" y="926"/>
                      </a:lnTo>
                      <a:lnTo>
                        <a:pt x="38" y="913"/>
                      </a:lnTo>
                      <a:lnTo>
                        <a:pt x="36" y="899"/>
                      </a:lnTo>
                      <a:lnTo>
                        <a:pt x="35" y="886"/>
                      </a:lnTo>
                      <a:lnTo>
                        <a:pt x="33" y="873"/>
                      </a:lnTo>
                      <a:lnTo>
                        <a:pt x="32" y="859"/>
                      </a:lnTo>
                      <a:lnTo>
                        <a:pt x="31" y="846"/>
                      </a:lnTo>
                      <a:lnTo>
                        <a:pt x="31" y="832"/>
                      </a:lnTo>
                      <a:lnTo>
                        <a:pt x="30" y="819"/>
                      </a:lnTo>
                      <a:lnTo>
                        <a:pt x="30" y="805"/>
                      </a:lnTo>
                      <a:lnTo>
                        <a:pt x="30" y="792"/>
                      </a:lnTo>
                      <a:lnTo>
                        <a:pt x="30" y="778"/>
                      </a:lnTo>
                      <a:lnTo>
                        <a:pt x="31" y="765"/>
                      </a:lnTo>
                      <a:lnTo>
                        <a:pt x="32" y="751"/>
                      </a:lnTo>
                      <a:lnTo>
                        <a:pt x="33" y="738"/>
                      </a:lnTo>
                      <a:lnTo>
                        <a:pt x="34" y="724"/>
                      </a:lnTo>
                      <a:lnTo>
                        <a:pt x="35" y="711"/>
                      </a:lnTo>
                      <a:lnTo>
                        <a:pt x="37" y="698"/>
                      </a:lnTo>
                      <a:lnTo>
                        <a:pt x="39" y="684"/>
                      </a:lnTo>
                      <a:lnTo>
                        <a:pt x="41" y="671"/>
                      </a:lnTo>
                      <a:lnTo>
                        <a:pt x="44" y="658"/>
                      </a:lnTo>
                      <a:lnTo>
                        <a:pt x="47" y="645"/>
                      </a:lnTo>
                      <a:lnTo>
                        <a:pt x="49" y="631"/>
                      </a:lnTo>
                      <a:lnTo>
                        <a:pt x="53" y="618"/>
                      </a:lnTo>
                      <a:lnTo>
                        <a:pt x="56" y="605"/>
                      </a:lnTo>
                      <a:lnTo>
                        <a:pt x="59" y="592"/>
                      </a:lnTo>
                      <a:lnTo>
                        <a:pt x="63" y="579"/>
                      </a:lnTo>
                      <a:lnTo>
                        <a:pt x="67" y="566"/>
                      </a:lnTo>
                      <a:lnTo>
                        <a:pt x="71" y="553"/>
                      </a:lnTo>
                      <a:lnTo>
                        <a:pt x="76" y="541"/>
                      </a:lnTo>
                      <a:lnTo>
                        <a:pt x="80" y="528"/>
                      </a:lnTo>
                      <a:lnTo>
                        <a:pt x="86" y="515"/>
                      </a:lnTo>
                      <a:lnTo>
                        <a:pt x="91" y="503"/>
                      </a:lnTo>
                      <a:lnTo>
                        <a:pt x="96" y="491"/>
                      </a:lnTo>
                      <a:lnTo>
                        <a:pt x="101" y="478"/>
                      </a:lnTo>
                      <a:lnTo>
                        <a:pt x="107" y="466"/>
                      </a:lnTo>
                      <a:lnTo>
                        <a:pt x="113" y="454"/>
                      </a:lnTo>
                      <a:lnTo>
                        <a:pt x="119" y="442"/>
                      </a:lnTo>
                      <a:lnTo>
                        <a:pt x="126" y="430"/>
                      </a:lnTo>
                      <a:lnTo>
                        <a:pt x="133" y="418"/>
                      </a:lnTo>
                      <a:lnTo>
                        <a:pt x="139" y="407"/>
                      </a:lnTo>
                      <a:lnTo>
                        <a:pt x="146" y="395"/>
                      </a:lnTo>
                      <a:lnTo>
                        <a:pt x="154" y="384"/>
                      </a:lnTo>
                      <a:lnTo>
                        <a:pt x="161" y="373"/>
                      </a:lnTo>
                      <a:lnTo>
                        <a:pt x="169" y="361"/>
                      </a:lnTo>
                      <a:lnTo>
                        <a:pt x="176" y="350"/>
                      </a:lnTo>
                      <a:lnTo>
                        <a:pt x="184" y="340"/>
                      </a:lnTo>
                      <a:lnTo>
                        <a:pt x="193" y="329"/>
                      </a:lnTo>
                      <a:lnTo>
                        <a:pt x="201" y="318"/>
                      </a:lnTo>
                      <a:lnTo>
                        <a:pt x="209" y="308"/>
                      </a:lnTo>
                      <a:lnTo>
                        <a:pt x="218" y="297"/>
                      </a:lnTo>
                      <a:lnTo>
                        <a:pt x="227" y="287"/>
                      </a:lnTo>
                      <a:lnTo>
                        <a:pt x="236" y="277"/>
                      </a:lnTo>
                      <a:lnTo>
                        <a:pt x="245" y="267"/>
                      </a:lnTo>
                      <a:lnTo>
                        <a:pt x="255" y="258"/>
                      </a:lnTo>
                      <a:lnTo>
                        <a:pt x="264" y="249"/>
                      </a:lnTo>
                      <a:lnTo>
                        <a:pt x="274" y="239"/>
                      </a:lnTo>
                      <a:lnTo>
                        <a:pt x="284" y="230"/>
                      </a:lnTo>
                      <a:lnTo>
                        <a:pt x="294" y="221"/>
                      </a:lnTo>
                      <a:lnTo>
                        <a:pt x="304" y="212"/>
                      </a:lnTo>
                      <a:lnTo>
                        <a:pt x="315" y="204"/>
                      </a:lnTo>
                      <a:lnTo>
                        <a:pt x="325" y="195"/>
                      </a:lnTo>
                      <a:lnTo>
                        <a:pt x="336" y="187"/>
                      </a:lnTo>
                      <a:lnTo>
                        <a:pt x="347" y="179"/>
                      </a:lnTo>
                      <a:lnTo>
                        <a:pt x="358" y="171"/>
                      </a:lnTo>
                      <a:lnTo>
                        <a:pt x="369" y="163"/>
                      </a:lnTo>
                      <a:lnTo>
                        <a:pt x="380" y="156"/>
                      </a:lnTo>
                      <a:lnTo>
                        <a:pt x="391" y="149"/>
                      </a:lnTo>
                      <a:lnTo>
                        <a:pt x="403" y="142"/>
                      </a:lnTo>
                      <a:lnTo>
                        <a:pt x="415" y="135"/>
                      </a:lnTo>
                      <a:lnTo>
                        <a:pt x="426" y="128"/>
                      </a:lnTo>
                      <a:lnTo>
                        <a:pt x="438" y="122"/>
                      </a:lnTo>
                      <a:lnTo>
                        <a:pt x="450" y="115"/>
                      </a:lnTo>
                      <a:lnTo>
                        <a:pt x="462" y="109"/>
                      </a:lnTo>
                      <a:lnTo>
                        <a:pt x="474" y="104"/>
                      </a:lnTo>
                      <a:lnTo>
                        <a:pt x="487" y="98"/>
                      </a:lnTo>
                      <a:lnTo>
                        <a:pt x="499" y="92"/>
                      </a:lnTo>
                      <a:lnTo>
                        <a:pt x="511" y="87"/>
                      </a:lnTo>
                      <a:lnTo>
                        <a:pt x="524" y="82"/>
                      </a:lnTo>
                      <a:lnTo>
                        <a:pt x="536" y="77"/>
                      </a:lnTo>
                      <a:lnTo>
                        <a:pt x="549" y="73"/>
                      </a:lnTo>
                      <a:lnTo>
                        <a:pt x="562" y="69"/>
                      </a:lnTo>
                      <a:lnTo>
                        <a:pt x="575" y="65"/>
                      </a:lnTo>
                      <a:lnTo>
                        <a:pt x="588" y="61"/>
                      </a:lnTo>
                      <a:lnTo>
                        <a:pt x="600" y="57"/>
                      </a:lnTo>
                      <a:lnTo>
                        <a:pt x="614" y="54"/>
                      </a:lnTo>
                      <a:lnTo>
                        <a:pt x="627" y="51"/>
                      </a:lnTo>
                      <a:lnTo>
                        <a:pt x="640" y="48"/>
                      </a:lnTo>
                      <a:lnTo>
                        <a:pt x="653" y="45"/>
                      </a:lnTo>
                      <a:lnTo>
                        <a:pt x="666" y="42"/>
                      </a:lnTo>
                      <a:lnTo>
                        <a:pt x="680" y="40"/>
                      </a:lnTo>
                      <a:lnTo>
                        <a:pt x="693" y="38"/>
                      </a:lnTo>
                      <a:lnTo>
                        <a:pt x="706" y="36"/>
                      </a:lnTo>
                      <a:lnTo>
                        <a:pt x="720" y="35"/>
                      </a:lnTo>
                      <a:lnTo>
                        <a:pt x="733" y="34"/>
                      </a:lnTo>
                      <a:lnTo>
                        <a:pt x="746" y="32"/>
                      </a:lnTo>
                      <a:lnTo>
                        <a:pt x="760" y="32"/>
                      </a:lnTo>
                      <a:lnTo>
                        <a:pt x="773" y="31"/>
                      </a:lnTo>
                      <a:lnTo>
                        <a:pt x="787" y="31"/>
                      </a:lnTo>
                      <a:lnTo>
                        <a:pt x="800" y="31"/>
                      </a:lnTo>
                      <a:lnTo>
                        <a:pt x="802" y="30"/>
                      </a:lnTo>
                      <a:lnTo>
                        <a:pt x="802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7938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92" name="Freeform 39"/>
                <p:cNvSpPr>
                  <a:spLocks/>
                </p:cNvSpPr>
                <p:nvPr/>
              </p:nvSpPr>
              <p:spPr bwMode="auto">
                <a:xfrm>
                  <a:off x="1904" y="2898"/>
                  <a:ext cx="36" cy="90"/>
                </a:xfrm>
                <a:custGeom>
                  <a:avLst/>
                  <a:gdLst/>
                  <a:ahLst/>
                  <a:cxnLst>
                    <a:cxn ang="0">
                      <a:pos x="3" y="60"/>
                    </a:cxn>
                    <a:cxn ang="0">
                      <a:pos x="3" y="60"/>
                    </a:cxn>
                    <a:cxn ang="0">
                      <a:pos x="0" y="90"/>
                    </a:cxn>
                    <a:cxn ang="0">
                      <a:pos x="36" y="48"/>
                    </a:cxn>
                    <a:cxn ang="0">
                      <a:pos x="9" y="0"/>
                    </a:cxn>
                    <a:cxn ang="0">
                      <a:pos x="6" y="30"/>
                    </a:cxn>
                    <a:cxn ang="0">
                      <a:pos x="6" y="30"/>
                    </a:cxn>
                    <a:cxn ang="0">
                      <a:pos x="3" y="60"/>
                    </a:cxn>
                  </a:cxnLst>
                  <a:rect l="0" t="0" r="r" b="b"/>
                  <a:pathLst>
                    <a:path w="36" h="90">
                      <a:moveTo>
                        <a:pt x="3" y="60"/>
                      </a:moveTo>
                      <a:lnTo>
                        <a:pt x="3" y="60"/>
                      </a:lnTo>
                      <a:lnTo>
                        <a:pt x="0" y="90"/>
                      </a:lnTo>
                      <a:lnTo>
                        <a:pt x="36" y="48"/>
                      </a:lnTo>
                      <a:lnTo>
                        <a:pt x="9" y="0"/>
                      </a:lnTo>
                      <a:lnTo>
                        <a:pt x="6" y="30"/>
                      </a:lnTo>
                      <a:lnTo>
                        <a:pt x="6" y="30"/>
                      </a:lnTo>
                      <a:lnTo>
                        <a:pt x="3" y="60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 w="7938">
                  <a:solidFill>
                    <a:srgbClr val="C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93" name="Rectangle 40"/>
                <p:cNvSpPr>
                  <a:spLocks noChangeArrowheads="1"/>
                </p:cNvSpPr>
                <p:nvPr/>
              </p:nvSpPr>
              <p:spPr bwMode="auto">
                <a:xfrm>
                  <a:off x="1830" y="2679"/>
                  <a:ext cx="106" cy="1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IR</a:t>
                  </a:r>
                </a:p>
              </p:txBody>
            </p:sp>
            <p:sp>
              <p:nvSpPr>
                <p:cNvPr id="94" name="Rectangle 42"/>
                <p:cNvSpPr>
                  <a:spLocks noChangeArrowheads="1"/>
                </p:cNvSpPr>
                <p:nvPr/>
              </p:nvSpPr>
              <p:spPr bwMode="auto">
                <a:xfrm rot="16951663">
                  <a:off x="1071" y="1968"/>
                  <a:ext cx="675" cy="1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Tpase</a:t>
                  </a:r>
                </a:p>
              </p:txBody>
            </p:sp>
            <p:sp>
              <p:nvSpPr>
                <p:cNvPr id="95" name="Freeform 43"/>
                <p:cNvSpPr>
                  <a:spLocks/>
                </p:cNvSpPr>
                <p:nvPr/>
              </p:nvSpPr>
              <p:spPr bwMode="auto">
                <a:xfrm>
                  <a:off x="1841" y="1380"/>
                  <a:ext cx="40" cy="88"/>
                </a:xfrm>
                <a:custGeom>
                  <a:avLst/>
                  <a:gdLst/>
                  <a:ahLst/>
                  <a:cxnLst>
                    <a:cxn ang="0">
                      <a:pos x="26" y="30"/>
                    </a:cxn>
                    <a:cxn ang="0">
                      <a:pos x="26" y="30"/>
                    </a:cxn>
                    <a:cxn ang="0">
                      <a:pos x="19" y="0"/>
                    </a:cxn>
                    <a:cxn ang="0">
                      <a:pos x="0" y="52"/>
                    </a:cxn>
                    <a:cxn ang="0">
                      <a:pos x="40" y="88"/>
                    </a:cxn>
                    <a:cxn ang="0">
                      <a:pos x="33" y="59"/>
                    </a:cxn>
                    <a:cxn ang="0">
                      <a:pos x="33" y="59"/>
                    </a:cxn>
                    <a:cxn ang="0">
                      <a:pos x="26" y="30"/>
                    </a:cxn>
                  </a:cxnLst>
                  <a:rect l="0" t="0" r="r" b="b"/>
                  <a:pathLst>
                    <a:path w="40" h="88">
                      <a:moveTo>
                        <a:pt x="26" y="30"/>
                      </a:moveTo>
                      <a:lnTo>
                        <a:pt x="26" y="30"/>
                      </a:lnTo>
                      <a:lnTo>
                        <a:pt x="19" y="0"/>
                      </a:lnTo>
                      <a:lnTo>
                        <a:pt x="0" y="52"/>
                      </a:lnTo>
                      <a:lnTo>
                        <a:pt x="40" y="88"/>
                      </a:lnTo>
                      <a:lnTo>
                        <a:pt x="33" y="59"/>
                      </a:lnTo>
                      <a:lnTo>
                        <a:pt x="33" y="59"/>
                      </a:lnTo>
                      <a:lnTo>
                        <a:pt x="26" y="30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 w="7938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96" name="Rectangle 44"/>
                <p:cNvSpPr>
                  <a:spLocks noChangeArrowheads="1"/>
                </p:cNvSpPr>
                <p:nvPr/>
              </p:nvSpPr>
              <p:spPr bwMode="auto">
                <a:xfrm>
                  <a:off x="1918" y="1488"/>
                  <a:ext cx="106" cy="1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IR</a:t>
                  </a:r>
                </a:p>
              </p:txBody>
            </p:sp>
          </p:grpSp>
          <p:cxnSp>
            <p:nvCxnSpPr>
              <p:cNvPr id="80" name="直接箭头连接符 79"/>
              <p:cNvCxnSpPr/>
              <p:nvPr/>
            </p:nvCxnSpPr>
            <p:spPr>
              <a:xfrm flipV="1">
                <a:off x="2411760" y="4623827"/>
                <a:ext cx="288032" cy="72008"/>
              </a:xfrm>
              <a:prstGeom prst="straightConnector1">
                <a:avLst/>
              </a:prstGeom>
              <a:ln w="6350"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/>
              <p:nvPr/>
            </p:nvCxnSpPr>
            <p:spPr>
              <a:xfrm flipV="1">
                <a:off x="2411760" y="4725144"/>
                <a:ext cx="0" cy="72008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82" name="Rectangle 36"/>
              <p:cNvSpPr>
                <a:spLocks noChangeArrowheads="1"/>
              </p:cNvSpPr>
              <p:nvPr/>
            </p:nvSpPr>
            <p:spPr bwMode="auto">
              <a:xfrm>
                <a:off x="2360425" y="4149538"/>
                <a:ext cx="590407" cy="3157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000" b="1" i="1" dirty="0" err="1" smtClean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aph</a:t>
                </a:r>
                <a:r>
                  <a:rPr lang="en-US" altLang="zh-CN" sz="1000" b="1" dirty="0" smtClean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 Ⅱ</a:t>
                </a:r>
                <a:endParaRPr kumimoji="0" lang="zh-CN" altLang="zh-CN" sz="1000" b="1" i="0" u="none" strike="noStrike" cap="none" normalizeH="0" baseline="0" dirty="0" smtClean="0">
                  <a:ln>
                    <a:noFill/>
                  </a:ln>
                  <a:effectLst/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</p:grpSp>
        <p:grpSp>
          <p:nvGrpSpPr>
            <p:cNvPr id="97" name="组合 96"/>
            <p:cNvGrpSpPr/>
            <p:nvPr/>
          </p:nvGrpSpPr>
          <p:grpSpPr>
            <a:xfrm>
              <a:off x="5004048" y="2041505"/>
              <a:ext cx="1188000" cy="432000"/>
              <a:chOff x="4788024" y="4653136"/>
              <a:chExt cx="3110745" cy="504040"/>
            </a:xfrm>
          </p:grpSpPr>
          <p:sp>
            <p:nvSpPr>
              <p:cNvPr id="98" name="右箭头 97"/>
              <p:cNvSpPr/>
              <p:nvPr/>
            </p:nvSpPr>
            <p:spPr>
              <a:xfrm>
                <a:off x="4788024" y="5026824"/>
                <a:ext cx="2592288" cy="108000"/>
              </a:xfrm>
              <a:prstGeom prst="rightArrow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b="1">
                  <a:solidFill>
                    <a:schemeClr val="tx1"/>
                  </a:solidFill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grpSp>
            <p:nvGrpSpPr>
              <p:cNvPr id="99" name="组合 108"/>
              <p:cNvGrpSpPr/>
              <p:nvPr/>
            </p:nvGrpSpPr>
            <p:grpSpPr>
              <a:xfrm>
                <a:off x="4960842" y="4653136"/>
                <a:ext cx="2937927" cy="504040"/>
                <a:chOff x="4960842" y="4653136"/>
                <a:chExt cx="2937927" cy="504040"/>
              </a:xfrm>
            </p:grpSpPr>
            <p:sp>
              <p:nvSpPr>
                <p:cNvPr id="100" name="等腰三角形 99"/>
                <p:cNvSpPr/>
                <p:nvPr/>
              </p:nvSpPr>
              <p:spPr>
                <a:xfrm rot="5400000">
                  <a:off x="6912268" y="5049172"/>
                  <a:ext cx="144000" cy="72008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66CC"/>
                </a:solidFill>
                <a:ln>
                  <a:solidFill>
                    <a:srgbClr val="FF66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 b="1">
                    <a:solidFill>
                      <a:schemeClr val="tx1"/>
                    </a:solidFill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01" name="TextBox 100"/>
                <p:cNvSpPr txBox="1"/>
                <p:nvPr/>
              </p:nvSpPr>
              <p:spPr>
                <a:xfrm>
                  <a:off x="4960842" y="4725143"/>
                  <a:ext cx="1627385" cy="34513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50" b="1" dirty="0" smtClean="0"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Mx8</a:t>
                  </a:r>
                  <a:endParaRPr lang="zh-CN" altLang="en-US" sz="105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02" name="TextBox 101"/>
                <p:cNvSpPr txBox="1"/>
                <p:nvPr/>
              </p:nvSpPr>
              <p:spPr>
                <a:xfrm>
                  <a:off x="6582682" y="4653136"/>
                  <a:ext cx="1316087" cy="34513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50" b="1" dirty="0" err="1" smtClean="0"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attp</a:t>
                  </a:r>
                  <a:endParaRPr lang="zh-CN" altLang="en-US" sz="105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03" name="组合 102"/>
            <p:cNvGrpSpPr/>
            <p:nvPr/>
          </p:nvGrpSpPr>
          <p:grpSpPr>
            <a:xfrm>
              <a:off x="7092280" y="5309393"/>
              <a:ext cx="1979712" cy="1548607"/>
              <a:chOff x="769864" y="3672013"/>
              <a:chExt cx="2843213" cy="2843213"/>
            </a:xfrm>
          </p:grpSpPr>
          <p:grpSp>
            <p:nvGrpSpPr>
              <p:cNvPr id="104" name="Group 50"/>
              <p:cNvGrpSpPr>
                <a:grpSpLocks noChangeAspect="1"/>
              </p:cNvGrpSpPr>
              <p:nvPr/>
            </p:nvGrpSpPr>
            <p:grpSpPr bwMode="auto">
              <a:xfrm>
                <a:off x="769864" y="3672013"/>
                <a:ext cx="2843213" cy="2843213"/>
                <a:chOff x="454" y="2147"/>
                <a:chExt cx="1791" cy="1791"/>
              </a:xfrm>
            </p:grpSpPr>
            <p:sp>
              <p:nvSpPr>
                <p:cNvPr id="110" name="Rectangle 51"/>
                <p:cNvSpPr>
                  <a:spLocks noChangeArrowheads="1"/>
                </p:cNvSpPr>
                <p:nvPr/>
              </p:nvSpPr>
              <p:spPr bwMode="auto">
                <a:xfrm>
                  <a:off x="1001" y="2744"/>
                  <a:ext cx="602" cy="2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5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pMx8-aph</a:t>
                  </a:r>
                </a:p>
              </p:txBody>
            </p:sp>
            <p:sp>
              <p:nvSpPr>
                <p:cNvPr id="111" name="Rectangle 52"/>
                <p:cNvSpPr>
                  <a:spLocks noChangeArrowheads="1"/>
                </p:cNvSpPr>
                <p:nvPr/>
              </p:nvSpPr>
              <p:spPr bwMode="auto">
                <a:xfrm>
                  <a:off x="1171" y="3093"/>
                  <a:ext cx="313" cy="14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7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4970 </a:t>
                  </a:r>
                  <a:r>
                    <a:rPr kumimoji="0" lang="en-US" altLang="zh-CN" sz="7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bp</a:t>
                  </a:r>
                  <a:endParaRPr kumimoji="0" lang="zh-CN" altLang="zh-CN" sz="70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12" name="Freeform 65"/>
                <p:cNvSpPr>
                  <a:spLocks/>
                </p:cNvSpPr>
                <p:nvPr/>
              </p:nvSpPr>
              <p:spPr bwMode="auto">
                <a:xfrm>
                  <a:off x="454" y="2147"/>
                  <a:ext cx="1791" cy="1791"/>
                </a:xfrm>
                <a:custGeom>
                  <a:avLst/>
                  <a:gdLst/>
                  <a:ahLst/>
                  <a:cxnLst>
                    <a:cxn ang="0">
                      <a:pos x="985" y="4"/>
                    </a:cxn>
                    <a:cxn ang="0">
                      <a:pos x="1079" y="17"/>
                    </a:cxn>
                    <a:cxn ang="0">
                      <a:pos x="1171" y="40"/>
                    </a:cxn>
                    <a:cxn ang="0">
                      <a:pos x="1261" y="73"/>
                    </a:cxn>
                    <a:cxn ang="0">
                      <a:pos x="1346" y="114"/>
                    </a:cxn>
                    <a:cxn ang="0">
                      <a:pos x="1426" y="165"/>
                    </a:cxn>
                    <a:cxn ang="0">
                      <a:pos x="1501" y="223"/>
                    </a:cxn>
                    <a:cxn ang="0">
                      <a:pos x="1569" y="290"/>
                    </a:cxn>
                    <a:cxn ang="0">
                      <a:pos x="1631" y="362"/>
                    </a:cxn>
                    <a:cxn ang="0">
                      <a:pos x="1684" y="441"/>
                    </a:cxn>
                    <a:cxn ang="0">
                      <a:pos x="1728" y="525"/>
                    </a:cxn>
                    <a:cxn ang="0">
                      <a:pos x="1763" y="614"/>
                    </a:cxn>
                    <a:cxn ang="0">
                      <a:pos x="1790" y="705"/>
                    </a:cxn>
                    <a:cxn ang="0">
                      <a:pos x="1806" y="799"/>
                    </a:cxn>
                    <a:cxn ang="0">
                      <a:pos x="1813" y="893"/>
                    </a:cxn>
                    <a:cxn ang="0">
                      <a:pos x="1809" y="988"/>
                    </a:cxn>
                    <a:cxn ang="0">
                      <a:pos x="1796" y="1083"/>
                    </a:cxn>
                    <a:cxn ang="0">
                      <a:pos x="1773" y="1175"/>
                    </a:cxn>
                    <a:cxn ang="0">
                      <a:pos x="1740" y="1264"/>
                    </a:cxn>
                    <a:cxn ang="0">
                      <a:pos x="1698" y="1350"/>
                    </a:cxn>
                    <a:cxn ang="0">
                      <a:pos x="1648" y="1430"/>
                    </a:cxn>
                    <a:cxn ang="0">
                      <a:pos x="1589" y="1505"/>
                    </a:cxn>
                    <a:cxn ang="0">
                      <a:pos x="1523" y="1573"/>
                    </a:cxn>
                    <a:cxn ang="0">
                      <a:pos x="1450" y="1634"/>
                    </a:cxn>
                    <a:cxn ang="0">
                      <a:pos x="1372" y="1687"/>
                    </a:cxn>
                    <a:cxn ang="0">
                      <a:pos x="1288" y="1732"/>
                    </a:cxn>
                    <a:cxn ang="0">
                      <a:pos x="1199" y="1767"/>
                    </a:cxn>
                    <a:cxn ang="0">
                      <a:pos x="1108" y="1793"/>
                    </a:cxn>
                    <a:cxn ang="0">
                      <a:pos x="1015" y="1810"/>
                    </a:cxn>
                    <a:cxn ang="0">
                      <a:pos x="920" y="1816"/>
                    </a:cxn>
                    <a:cxn ang="0">
                      <a:pos x="825" y="1812"/>
                    </a:cxn>
                    <a:cxn ang="0">
                      <a:pos x="731" y="1799"/>
                    </a:cxn>
                    <a:cxn ang="0">
                      <a:pos x="639" y="1776"/>
                    </a:cxn>
                    <a:cxn ang="0">
                      <a:pos x="550" y="1743"/>
                    </a:cxn>
                    <a:cxn ang="0">
                      <a:pos x="465" y="1701"/>
                    </a:cxn>
                    <a:cxn ang="0">
                      <a:pos x="384" y="1650"/>
                    </a:cxn>
                    <a:cxn ang="0">
                      <a:pos x="310" y="1592"/>
                    </a:cxn>
                    <a:cxn ang="0">
                      <a:pos x="242" y="1525"/>
                    </a:cxn>
                    <a:cxn ang="0">
                      <a:pos x="181" y="1452"/>
                    </a:cxn>
                    <a:cxn ang="0">
                      <a:pos x="128" y="1373"/>
                    </a:cxn>
                    <a:cxn ang="0">
                      <a:pos x="84" y="1289"/>
                    </a:cxn>
                    <a:cxn ang="0">
                      <a:pos x="48" y="1201"/>
                    </a:cxn>
                    <a:cxn ang="0">
                      <a:pos x="23" y="1109"/>
                    </a:cxn>
                    <a:cxn ang="0">
                      <a:pos x="6" y="1016"/>
                    </a:cxn>
                    <a:cxn ang="0">
                      <a:pos x="0" y="921"/>
                    </a:cxn>
                    <a:cxn ang="0">
                      <a:pos x="4" y="825"/>
                    </a:cxn>
                    <a:cxn ang="0">
                      <a:pos x="17" y="732"/>
                    </a:cxn>
                    <a:cxn ang="0">
                      <a:pos x="41" y="639"/>
                    </a:cxn>
                    <a:cxn ang="0">
                      <a:pos x="74" y="550"/>
                    </a:cxn>
                    <a:cxn ang="0">
                      <a:pos x="116" y="465"/>
                    </a:cxn>
                    <a:cxn ang="0">
                      <a:pos x="166" y="384"/>
                    </a:cxn>
                    <a:cxn ang="0">
                      <a:pos x="225" y="310"/>
                    </a:cxn>
                    <a:cxn ang="0">
                      <a:pos x="291" y="242"/>
                    </a:cxn>
                    <a:cxn ang="0">
                      <a:pos x="364" y="181"/>
                    </a:cxn>
                    <a:cxn ang="0">
                      <a:pos x="443" y="128"/>
                    </a:cxn>
                    <a:cxn ang="0">
                      <a:pos x="527" y="84"/>
                    </a:cxn>
                    <a:cxn ang="0">
                      <a:pos x="615" y="49"/>
                    </a:cxn>
                    <a:cxn ang="0">
                      <a:pos x="707" y="23"/>
                    </a:cxn>
                    <a:cxn ang="0">
                      <a:pos x="800" y="7"/>
                    </a:cxn>
                    <a:cxn ang="0">
                      <a:pos x="895" y="1"/>
                    </a:cxn>
                  </a:cxnLst>
                  <a:rect l="0" t="0" r="r" b="b"/>
                  <a:pathLst>
                    <a:path w="1813" h="1816">
                      <a:moveTo>
                        <a:pt x="907" y="0"/>
                      </a:moveTo>
                      <a:lnTo>
                        <a:pt x="922" y="1"/>
                      </a:lnTo>
                      <a:lnTo>
                        <a:pt x="938" y="1"/>
                      </a:lnTo>
                      <a:lnTo>
                        <a:pt x="954" y="2"/>
                      </a:lnTo>
                      <a:lnTo>
                        <a:pt x="970" y="3"/>
                      </a:lnTo>
                      <a:lnTo>
                        <a:pt x="985" y="4"/>
                      </a:lnTo>
                      <a:lnTo>
                        <a:pt x="1001" y="5"/>
                      </a:lnTo>
                      <a:lnTo>
                        <a:pt x="1017" y="7"/>
                      </a:lnTo>
                      <a:lnTo>
                        <a:pt x="1033" y="9"/>
                      </a:lnTo>
                      <a:lnTo>
                        <a:pt x="1048" y="12"/>
                      </a:lnTo>
                      <a:lnTo>
                        <a:pt x="1064" y="14"/>
                      </a:lnTo>
                      <a:lnTo>
                        <a:pt x="1079" y="17"/>
                      </a:lnTo>
                      <a:lnTo>
                        <a:pt x="1095" y="20"/>
                      </a:lnTo>
                      <a:lnTo>
                        <a:pt x="1110" y="24"/>
                      </a:lnTo>
                      <a:lnTo>
                        <a:pt x="1126" y="27"/>
                      </a:lnTo>
                      <a:lnTo>
                        <a:pt x="1141" y="31"/>
                      </a:lnTo>
                      <a:lnTo>
                        <a:pt x="1156" y="36"/>
                      </a:lnTo>
                      <a:lnTo>
                        <a:pt x="1171" y="40"/>
                      </a:lnTo>
                      <a:lnTo>
                        <a:pt x="1187" y="45"/>
                      </a:lnTo>
                      <a:lnTo>
                        <a:pt x="1202" y="50"/>
                      </a:lnTo>
                      <a:lnTo>
                        <a:pt x="1217" y="55"/>
                      </a:lnTo>
                      <a:lnTo>
                        <a:pt x="1231" y="61"/>
                      </a:lnTo>
                      <a:lnTo>
                        <a:pt x="1246" y="67"/>
                      </a:lnTo>
                      <a:lnTo>
                        <a:pt x="1261" y="73"/>
                      </a:lnTo>
                      <a:lnTo>
                        <a:pt x="1275" y="79"/>
                      </a:lnTo>
                      <a:lnTo>
                        <a:pt x="1290" y="85"/>
                      </a:lnTo>
                      <a:lnTo>
                        <a:pt x="1304" y="92"/>
                      </a:lnTo>
                      <a:lnTo>
                        <a:pt x="1318" y="100"/>
                      </a:lnTo>
                      <a:lnTo>
                        <a:pt x="1332" y="107"/>
                      </a:lnTo>
                      <a:lnTo>
                        <a:pt x="1346" y="114"/>
                      </a:lnTo>
                      <a:lnTo>
                        <a:pt x="1360" y="122"/>
                      </a:lnTo>
                      <a:lnTo>
                        <a:pt x="1373" y="130"/>
                      </a:lnTo>
                      <a:lnTo>
                        <a:pt x="1387" y="139"/>
                      </a:lnTo>
                      <a:lnTo>
                        <a:pt x="1400" y="147"/>
                      </a:lnTo>
                      <a:lnTo>
                        <a:pt x="1414" y="156"/>
                      </a:lnTo>
                      <a:lnTo>
                        <a:pt x="1426" y="165"/>
                      </a:lnTo>
                      <a:lnTo>
                        <a:pt x="1439" y="174"/>
                      </a:lnTo>
                      <a:lnTo>
                        <a:pt x="1452" y="184"/>
                      </a:lnTo>
                      <a:lnTo>
                        <a:pt x="1465" y="193"/>
                      </a:lnTo>
                      <a:lnTo>
                        <a:pt x="1477" y="203"/>
                      </a:lnTo>
                      <a:lnTo>
                        <a:pt x="1489" y="213"/>
                      </a:lnTo>
                      <a:lnTo>
                        <a:pt x="1501" y="223"/>
                      </a:lnTo>
                      <a:lnTo>
                        <a:pt x="1513" y="234"/>
                      </a:lnTo>
                      <a:lnTo>
                        <a:pt x="1525" y="245"/>
                      </a:lnTo>
                      <a:lnTo>
                        <a:pt x="1536" y="256"/>
                      </a:lnTo>
                      <a:lnTo>
                        <a:pt x="1548" y="267"/>
                      </a:lnTo>
                      <a:lnTo>
                        <a:pt x="1559" y="278"/>
                      </a:lnTo>
                      <a:lnTo>
                        <a:pt x="1569" y="290"/>
                      </a:lnTo>
                      <a:lnTo>
                        <a:pt x="1580" y="301"/>
                      </a:lnTo>
                      <a:lnTo>
                        <a:pt x="1591" y="313"/>
                      </a:lnTo>
                      <a:lnTo>
                        <a:pt x="1601" y="325"/>
                      </a:lnTo>
                      <a:lnTo>
                        <a:pt x="1611" y="337"/>
                      </a:lnTo>
                      <a:lnTo>
                        <a:pt x="1621" y="350"/>
                      </a:lnTo>
                      <a:lnTo>
                        <a:pt x="1631" y="362"/>
                      </a:lnTo>
                      <a:lnTo>
                        <a:pt x="1640" y="375"/>
                      </a:lnTo>
                      <a:lnTo>
                        <a:pt x="1649" y="388"/>
                      </a:lnTo>
                      <a:lnTo>
                        <a:pt x="1658" y="401"/>
                      </a:lnTo>
                      <a:lnTo>
                        <a:pt x="1667" y="414"/>
                      </a:lnTo>
                      <a:lnTo>
                        <a:pt x="1675" y="428"/>
                      </a:lnTo>
                      <a:lnTo>
                        <a:pt x="1684" y="441"/>
                      </a:lnTo>
                      <a:lnTo>
                        <a:pt x="1691" y="455"/>
                      </a:lnTo>
                      <a:lnTo>
                        <a:pt x="1700" y="469"/>
                      </a:lnTo>
                      <a:lnTo>
                        <a:pt x="1707" y="483"/>
                      </a:lnTo>
                      <a:lnTo>
                        <a:pt x="1714" y="497"/>
                      </a:lnTo>
                      <a:lnTo>
                        <a:pt x="1721" y="511"/>
                      </a:lnTo>
                      <a:lnTo>
                        <a:pt x="1728" y="525"/>
                      </a:lnTo>
                      <a:lnTo>
                        <a:pt x="1735" y="540"/>
                      </a:lnTo>
                      <a:lnTo>
                        <a:pt x="1741" y="554"/>
                      </a:lnTo>
                      <a:lnTo>
                        <a:pt x="1747" y="569"/>
                      </a:lnTo>
                      <a:lnTo>
                        <a:pt x="1753" y="584"/>
                      </a:lnTo>
                      <a:lnTo>
                        <a:pt x="1758" y="599"/>
                      </a:lnTo>
                      <a:lnTo>
                        <a:pt x="1763" y="614"/>
                      </a:lnTo>
                      <a:lnTo>
                        <a:pt x="1768" y="629"/>
                      </a:lnTo>
                      <a:lnTo>
                        <a:pt x="1773" y="644"/>
                      </a:lnTo>
                      <a:lnTo>
                        <a:pt x="1778" y="659"/>
                      </a:lnTo>
                      <a:lnTo>
                        <a:pt x="1782" y="674"/>
                      </a:lnTo>
                      <a:lnTo>
                        <a:pt x="1786" y="689"/>
                      </a:lnTo>
                      <a:lnTo>
                        <a:pt x="1790" y="705"/>
                      </a:lnTo>
                      <a:lnTo>
                        <a:pt x="1793" y="720"/>
                      </a:lnTo>
                      <a:lnTo>
                        <a:pt x="1796" y="736"/>
                      </a:lnTo>
                      <a:lnTo>
                        <a:pt x="1799" y="752"/>
                      </a:lnTo>
                      <a:lnTo>
                        <a:pt x="1802" y="767"/>
                      </a:lnTo>
                      <a:lnTo>
                        <a:pt x="1804" y="783"/>
                      </a:lnTo>
                      <a:lnTo>
                        <a:pt x="1806" y="799"/>
                      </a:lnTo>
                      <a:lnTo>
                        <a:pt x="1808" y="814"/>
                      </a:lnTo>
                      <a:lnTo>
                        <a:pt x="1809" y="830"/>
                      </a:lnTo>
                      <a:lnTo>
                        <a:pt x="1810" y="846"/>
                      </a:lnTo>
                      <a:lnTo>
                        <a:pt x="1811" y="862"/>
                      </a:lnTo>
                      <a:lnTo>
                        <a:pt x="1812" y="878"/>
                      </a:lnTo>
                      <a:lnTo>
                        <a:pt x="1813" y="893"/>
                      </a:lnTo>
                      <a:lnTo>
                        <a:pt x="1813" y="909"/>
                      </a:lnTo>
                      <a:lnTo>
                        <a:pt x="1813" y="925"/>
                      </a:lnTo>
                      <a:lnTo>
                        <a:pt x="1812" y="941"/>
                      </a:lnTo>
                      <a:lnTo>
                        <a:pt x="1811" y="957"/>
                      </a:lnTo>
                      <a:lnTo>
                        <a:pt x="1810" y="973"/>
                      </a:lnTo>
                      <a:lnTo>
                        <a:pt x="1809" y="988"/>
                      </a:lnTo>
                      <a:lnTo>
                        <a:pt x="1807" y="1004"/>
                      </a:lnTo>
                      <a:lnTo>
                        <a:pt x="1806" y="1020"/>
                      </a:lnTo>
                      <a:lnTo>
                        <a:pt x="1804" y="1036"/>
                      </a:lnTo>
                      <a:lnTo>
                        <a:pt x="1801" y="1052"/>
                      </a:lnTo>
                      <a:lnTo>
                        <a:pt x="1799" y="1067"/>
                      </a:lnTo>
                      <a:lnTo>
                        <a:pt x="1796" y="1083"/>
                      </a:lnTo>
                      <a:lnTo>
                        <a:pt x="1792" y="1098"/>
                      </a:lnTo>
                      <a:lnTo>
                        <a:pt x="1789" y="1114"/>
                      </a:lnTo>
                      <a:lnTo>
                        <a:pt x="1786" y="1129"/>
                      </a:lnTo>
                      <a:lnTo>
                        <a:pt x="1781" y="1144"/>
                      </a:lnTo>
                      <a:lnTo>
                        <a:pt x="1777" y="1160"/>
                      </a:lnTo>
                      <a:lnTo>
                        <a:pt x="1773" y="1175"/>
                      </a:lnTo>
                      <a:lnTo>
                        <a:pt x="1768" y="1190"/>
                      </a:lnTo>
                      <a:lnTo>
                        <a:pt x="1763" y="1205"/>
                      </a:lnTo>
                      <a:lnTo>
                        <a:pt x="1757" y="1220"/>
                      </a:lnTo>
                      <a:lnTo>
                        <a:pt x="1752" y="1235"/>
                      </a:lnTo>
                      <a:lnTo>
                        <a:pt x="1746" y="1250"/>
                      </a:lnTo>
                      <a:lnTo>
                        <a:pt x="1740" y="1264"/>
                      </a:lnTo>
                      <a:lnTo>
                        <a:pt x="1734" y="1279"/>
                      </a:lnTo>
                      <a:lnTo>
                        <a:pt x="1727" y="1293"/>
                      </a:lnTo>
                      <a:lnTo>
                        <a:pt x="1720" y="1307"/>
                      </a:lnTo>
                      <a:lnTo>
                        <a:pt x="1713" y="1322"/>
                      </a:lnTo>
                      <a:lnTo>
                        <a:pt x="1706" y="1336"/>
                      </a:lnTo>
                      <a:lnTo>
                        <a:pt x="1698" y="1350"/>
                      </a:lnTo>
                      <a:lnTo>
                        <a:pt x="1691" y="1363"/>
                      </a:lnTo>
                      <a:lnTo>
                        <a:pt x="1682" y="1377"/>
                      </a:lnTo>
                      <a:lnTo>
                        <a:pt x="1674" y="1390"/>
                      </a:lnTo>
                      <a:lnTo>
                        <a:pt x="1666" y="1404"/>
                      </a:lnTo>
                      <a:lnTo>
                        <a:pt x="1657" y="1417"/>
                      </a:lnTo>
                      <a:lnTo>
                        <a:pt x="1648" y="1430"/>
                      </a:lnTo>
                      <a:lnTo>
                        <a:pt x="1639" y="1443"/>
                      </a:lnTo>
                      <a:lnTo>
                        <a:pt x="1629" y="1456"/>
                      </a:lnTo>
                      <a:lnTo>
                        <a:pt x="1620" y="1468"/>
                      </a:lnTo>
                      <a:lnTo>
                        <a:pt x="1610" y="1481"/>
                      </a:lnTo>
                      <a:lnTo>
                        <a:pt x="1599" y="1493"/>
                      </a:lnTo>
                      <a:lnTo>
                        <a:pt x="1589" y="1505"/>
                      </a:lnTo>
                      <a:lnTo>
                        <a:pt x="1579" y="1517"/>
                      </a:lnTo>
                      <a:lnTo>
                        <a:pt x="1568" y="1529"/>
                      </a:lnTo>
                      <a:lnTo>
                        <a:pt x="1557" y="1540"/>
                      </a:lnTo>
                      <a:lnTo>
                        <a:pt x="1546" y="1551"/>
                      </a:lnTo>
                      <a:lnTo>
                        <a:pt x="1535" y="1562"/>
                      </a:lnTo>
                      <a:lnTo>
                        <a:pt x="1523" y="1573"/>
                      </a:lnTo>
                      <a:lnTo>
                        <a:pt x="1512" y="1584"/>
                      </a:lnTo>
                      <a:lnTo>
                        <a:pt x="1500" y="1594"/>
                      </a:lnTo>
                      <a:lnTo>
                        <a:pt x="1488" y="1605"/>
                      </a:lnTo>
                      <a:lnTo>
                        <a:pt x="1475" y="1615"/>
                      </a:lnTo>
                      <a:lnTo>
                        <a:pt x="1463" y="1625"/>
                      </a:lnTo>
                      <a:lnTo>
                        <a:pt x="1450" y="1634"/>
                      </a:lnTo>
                      <a:lnTo>
                        <a:pt x="1438" y="1644"/>
                      </a:lnTo>
                      <a:lnTo>
                        <a:pt x="1425" y="1653"/>
                      </a:lnTo>
                      <a:lnTo>
                        <a:pt x="1412" y="1662"/>
                      </a:lnTo>
                      <a:lnTo>
                        <a:pt x="1398" y="1671"/>
                      </a:lnTo>
                      <a:lnTo>
                        <a:pt x="1385" y="1679"/>
                      </a:lnTo>
                      <a:lnTo>
                        <a:pt x="1372" y="1687"/>
                      </a:lnTo>
                      <a:lnTo>
                        <a:pt x="1358" y="1695"/>
                      </a:lnTo>
                      <a:lnTo>
                        <a:pt x="1344" y="1703"/>
                      </a:lnTo>
                      <a:lnTo>
                        <a:pt x="1330" y="1710"/>
                      </a:lnTo>
                      <a:lnTo>
                        <a:pt x="1316" y="1718"/>
                      </a:lnTo>
                      <a:lnTo>
                        <a:pt x="1302" y="1725"/>
                      </a:lnTo>
                      <a:lnTo>
                        <a:pt x="1288" y="1732"/>
                      </a:lnTo>
                      <a:lnTo>
                        <a:pt x="1273" y="1738"/>
                      </a:lnTo>
                      <a:lnTo>
                        <a:pt x="1259" y="1745"/>
                      </a:lnTo>
                      <a:lnTo>
                        <a:pt x="1244" y="1751"/>
                      </a:lnTo>
                      <a:lnTo>
                        <a:pt x="1229" y="1756"/>
                      </a:lnTo>
                      <a:lnTo>
                        <a:pt x="1215" y="1762"/>
                      </a:lnTo>
                      <a:lnTo>
                        <a:pt x="1199" y="1767"/>
                      </a:lnTo>
                      <a:lnTo>
                        <a:pt x="1184" y="1772"/>
                      </a:lnTo>
                      <a:lnTo>
                        <a:pt x="1169" y="1777"/>
                      </a:lnTo>
                      <a:lnTo>
                        <a:pt x="1154" y="1781"/>
                      </a:lnTo>
                      <a:lnTo>
                        <a:pt x="1139" y="1786"/>
                      </a:lnTo>
                      <a:lnTo>
                        <a:pt x="1123" y="1789"/>
                      </a:lnTo>
                      <a:lnTo>
                        <a:pt x="1108" y="1793"/>
                      </a:lnTo>
                      <a:lnTo>
                        <a:pt x="1093" y="1797"/>
                      </a:lnTo>
                      <a:lnTo>
                        <a:pt x="1077" y="1800"/>
                      </a:lnTo>
                      <a:lnTo>
                        <a:pt x="1062" y="1803"/>
                      </a:lnTo>
                      <a:lnTo>
                        <a:pt x="1046" y="1805"/>
                      </a:lnTo>
                      <a:lnTo>
                        <a:pt x="1030" y="1807"/>
                      </a:lnTo>
                      <a:lnTo>
                        <a:pt x="1015" y="1810"/>
                      </a:lnTo>
                      <a:lnTo>
                        <a:pt x="999" y="1811"/>
                      </a:lnTo>
                      <a:lnTo>
                        <a:pt x="983" y="1813"/>
                      </a:lnTo>
                      <a:lnTo>
                        <a:pt x="967" y="1814"/>
                      </a:lnTo>
                      <a:lnTo>
                        <a:pt x="951" y="1815"/>
                      </a:lnTo>
                      <a:lnTo>
                        <a:pt x="936" y="1816"/>
                      </a:lnTo>
                      <a:lnTo>
                        <a:pt x="920" y="1816"/>
                      </a:lnTo>
                      <a:lnTo>
                        <a:pt x="904" y="1816"/>
                      </a:lnTo>
                      <a:lnTo>
                        <a:pt x="888" y="1816"/>
                      </a:lnTo>
                      <a:lnTo>
                        <a:pt x="872" y="1815"/>
                      </a:lnTo>
                      <a:lnTo>
                        <a:pt x="856" y="1815"/>
                      </a:lnTo>
                      <a:lnTo>
                        <a:pt x="841" y="1814"/>
                      </a:lnTo>
                      <a:lnTo>
                        <a:pt x="825" y="1812"/>
                      </a:lnTo>
                      <a:lnTo>
                        <a:pt x="809" y="1811"/>
                      </a:lnTo>
                      <a:lnTo>
                        <a:pt x="794" y="1809"/>
                      </a:lnTo>
                      <a:lnTo>
                        <a:pt x="778" y="1807"/>
                      </a:lnTo>
                      <a:lnTo>
                        <a:pt x="762" y="1804"/>
                      </a:lnTo>
                      <a:lnTo>
                        <a:pt x="747" y="1802"/>
                      </a:lnTo>
                      <a:lnTo>
                        <a:pt x="731" y="1799"/>
                      </a:lnTo>
                      <a:lnTo>
                        <a:pt x="716" y="1796"/>
                      </a:lnTo>
                      <a:lnTo>
                        <a:pt x="700" y="1792"/>
                      </a:lnTo>
                      <a:lnTo>
                        <a:pt x="685" y="1789"/>
                      </a:lnTo>
                      <a:lnTo>
                        <a:pt x="669" y="1784"/>
                      </a:lnTo>
                      <a:lnTo>
                        <a:pt x="654" y="1780"/>
                      </a:lnTo>
                      <a:lnTo>
                        <a:pt x="639" y="1776"/>
                      </a:lnTo>
                      <a:lnTo>
                        <a:pt x="624" y="1771"/>
                      </a:lnTo>
                      <a:lnTo>
                        <a:pt x="609" y="1766"/>
                      </a:lnTo>
                      <a:lnTo>
                        <a:pt x="594" y="1760"/>
                      </a:lnTo>
                      <a:lnTo>
                        <a:pt x="579" y="1755"/>
                      </a:lnTo>
                      <a:lnTo>
                        <a:pt x="565" y="1749"/>
                      </a:lnTo>
                      <a:lnTo>
                        <a:pt x="550" y="1743"/>
                      </a:lnTo>
                      <a:lnTo>
                        <a:pt x="535" y="1736"/>
                      </a:lnTo>
                      <a:lnTo>
                        <a:pt x="521" y="1730"/>
                      </a:lnTo>
                      <a:lnTo>
                        <a:pt x="507" y="1723"/>
                      </a:lnTo>
                      <a:lnTo>
                        <a:pt x="493" y="1716"/>
                      </a:lnTo>
                      <a:lnTo>
                        <a:pt x="479" y="1708"/>
                      </a:lnTo>
                      <a:lnTo>
                        <a:pt x="465" y="1701"/>
                      </a:lnTo>
                      <a:lnTo>
                        <a:pt x="451" y="1693"/>
                      </a:lnTo>
                      <a:lnTo>
                        <a:pt x="437" y="1685"/>
                      </a:lnTo>
                      <a:lnTo>
                        <a:pt x="424" y="1677"/>
                      </a:lnTo>
                      <a:lnTo>
                        <a:pt x="411" y="1668"/>
                      </a:lnTo>
                      <a:lnTo>
                        <a:pt x="397" y="1659"/>
                      </a:lnTo>
                      <a:lnTo>
                        <a:pt x="384" y="1650"/>
                      </a:lnTo>
                      <a:lnTo>
                        <a:pt x="372" y="1641"/>
                      </a:lnTo>
                      <a:lnTo>
                        <a:pt x="359" y="1632"/>
                      </a:lnTo>
                      <a:lnTo>
                        <a:pt x="346" y="1622"/>
                      </a:lnTo>
                      <a:lnTo>
                        <a:pt x="334" y="1612"/>
                      </a:lnTo>
                      <a:lnTo>
                        <a:pt x="322" y="1602"/>
                      </a:lnTo>
                      <a:lnTo>
                        <a:pt x="310" y="1592"/>
                      </a:lnTo>
                      <a:lnTo>
                        <a:pt x="298" y="1581"/>
                      </a:lnTo>
                      <a:lnTo>
                        <a:pt x="286" y="1570"/>
                      </a:lnTo>
                      <a:lnTo>
                        <a:pt x="275" y="1559"/>
                      </a:lnTo>
                      <a:lnTo>
                        <a:pt x="264" y="1548"/>
                      </a:lnTo>
                      <a:lnTo>
                        <a:pt x="253" y="1537"/>
                      </a:lnTo>
                      <a:lnTo>
                        <a:pt x="242" y="1525"/>
                      </a:lnTo>
                      <a:lnTo>
                        <a:pt x="231" y="1514"/>
                      </a:lnTo>
                      <a:lnTo>
                        <a:pt x="220" y="1502"/>
                      </a:lnTo>
                      <a:lnTo>
                        <a:pt x="210" y="1490"/>
                      </a:lnTo>
                      <a:lnTo>
                        <a:pt x="200" y="1477"/>
                      </a:lnTo>
                      <a:lnTo>
                        <a:pt x="191" y="1465"/>
                      </a:lnTo>
                      <a:lnTo>
                        <a:pt x="181" y="1452"/>
                      </a:lnTo>
                      <a:lnTo>
                        <a:pt x="171" y="1439"/>
                      </a:lnTo>
                      <a:lnTo>
                        <a:pt x="162" y="1426"/>
                      </a:lnTo>
                      <a:lnTo>
                        <a:pt x="153" y="1413"/>
                      </a:lnTo>
                      <a:lnTo>
                        <a:pt x="145" y="1400"/>
                      </a:lnTo>
                      <a:lnTo>
                        <a:pt x="136" y="1387"/>
                      </a:lnTo>
                      <a:lnTo>
                        <a:pt x="128" y="1373"/>
                      </a:lnTo>
                      <a:lnTo>
                        <a:pt x="120" y="1360"/>
                      </a:lnTo>
                      <a:lnTo>
                        <a:pt x="112" y="1346"/>
                      </a:lnTo>
                      <a:lnTo>
                        <a:pt x="105" y="1332"/>
                      </a:lnTo>
                      <a:lnTo>
                        <a:pt x="98" y="1318"/>
                      </a:lnTo>
                      <a:lnTo>
                        <a:pt x="90" y="1303"/>
                      </a:lnTo>
                      <a:lnTo>
                        <a:pt x="84" y="1289"/>
                      </a:lnTo>
                      <a:lnTo>
                        <a:pt x="77" y="1275"/>
                      </a:lnTo>
                      <a:lnTo>
                        <a:pt x="71" y="1260"/>
                      </a:lnTo>
                      <a:lnTo>
                        <a:pt x="65" y="1245"/>
                      </a:lnTo>
                      <a:lnTo>
                        <a:pt x="59" y="1230"/>
                      </a:lnTo>
                      <a:lnTo>
                        <a:pt x="54" y="1216"/>
                      </a:lnTo>
                      <a:lnTo>
                        <a:pt x="48" y="1201"/>
                      </a:lnTo>
                      <a:lnTo>
                        <a:pt x="43" y="1186"/>
                      </a:lnTo>
                      <a:lnTo>
                        <a:pt x="39" y="1170"/>
                      </a:lnTo>
                      <a:lnTo>
                        <a:pt x="34" y="1155"/>
                      </a:lnTo>
                      <a:lnTo>
                        <a:pt x="30" y="1140"/>
                      </a:lnTo>
                      <a:lnTo>
                        <a:pt x="26" y="1124"/>
                      </a:lnTo>
                      <a:lnTo>
                        <a:pt x="23" y="1109"/>
                      </a:lnTo>
                      <a:lnTo>
                        <a:pt x="19" y="1094"/>
                      </a:lnTo>
                      <a:lnTo>
                        <a:pt x="16" y="1078"/>
                      </a:lnTo>
                      <a:lnTo>
                        <a:pt x="13" y="1063"/>
                      </a:lnTo>
                      <a:lnTo>
                        <a:pt x="11" y="1047"/>
                      </a:lnTo>
                      <a:lnTo>
                        <a:pt x="9" y="1031"/>
                      </a:lnTo>
                      <a:lnTo>
                        <a:pt x="6" y="1016"/>
                      </a:lnTo>
                      <a:lnTo>
                        <a:pt x="5" y="1000"/>
                      </a:lnTo>
                      <a:lnTo>
                        <a:pt x="3" y="984"/>
                      </a:lnTo>
                      <a:lnTo>
                        <a:pt x="2" y="968"/>
                      </a:lnTo>
                      <a:lnTo>
                        <a:pt x="1" y="952"/>
                      </a:lnTo>
                      <a:lnTo>
                        <a:pt x="1" y="937"/>
                      </a:lnTo>
                      <a:lnTo>
                        <a:pt x="0" y="921"/>
                      </a:lnTo>
                      <a:lnTo>
                        <a:pt x="0" y="905"/>
                      </a:lnTo>
                      <a:lnTo>
                        <a:pt x="0" y="889"/>
                      </a:lnTo>
                      <a:lnTo>
                        <a:pt x="1" y="873"/>
                      </a:lnTo>
                      <a:lnTo>
                        <a:pt x="1" y="857"/>
                      </a:lnTo>
                      <a:lnTo>
                        <a:pt x="3" y="841"/>
                      </a:lnTo>
                      <a:lnTo>
                        <a:pt x="4" y="825"/>
                      </a:lnTo>
                      <a:lnTo>
                        <a:pt x="5" y="810"/>
                      </a:lnTo>
                      <a:lnTo>
                        <a:pt x="7" y="794"/>
                      </a:lnTo>
                      <a:lnTo>
                        <a:pt x="9" y="778"/>
                      </a:lnTo>
                      <a:lnTo>
                        <a:pt x="12" y="763"/>
                      </a:lnTo>
                      <a:lnTo>
                        <a:pt x="15" y="747"/>
                      </a:lnTo>
                      <a:lnTo>
                        <a:pt x="17" y="732"/>
                      </a:lnTo>
                      <a:lnTo>
                        <a:pt x="21" y="716"/>
                      </a:lnTo>
                      <a:lnTo>
                        <a:pt x="24" y="701"/>
                      </a:lnTo>
                      <a:lnTo>
                        <a:pt x="28" y="685"/>
                      </a:lnTo>
                      <a:lnTo>
                        <a:pt x="32" y="670"/>
                      </a:lnTo>
                      <a:lnTo>
                        <a:pt x="36" y="655"/>
                      </a:lnTo>
                      <a:lnTo>
                        <a:pt x="41" y="639"/>
                      </a:lnTo>
                      <a:lnTo>
                        <a:pt x="45" y="624"/>
                      </a:lnTo>
                      <a:lnTo>
                        <a:pt x="51" y="609"/>
                      </a:lnTo>
                      <a:lnTo>
                        <a:pt x="56" y="594"/>
                      </a:lnTo>
                      <a:lnTo>
                        <a:pt x="62" y="579"/>
                      </a:lnTo>
                      <a:lnTo>
                        <a:pt x="67" y="565"/>
                      </a:lnTo>
                      <a:lnTo>
                        <a:pt x="74" y="550"/>
                      </a:lnTo>
                      <a:lnTo>
                        <a:pt x="80" y="535"/>
                      </a:lnTo>
                      <a:lnTo>
                        <a:pt x="87" y="521"/>
                      </a:lnTo>
                      <a:lnTo>
                        <a:pt x="93" y="507"/>
                      </a:lnTo>
                      <a:lnTo>
                        <a:pt x="101" y="493"/>
                      </a:lnTo>
                      <a:lnTo>
                        <a:pt x="108" y="479"/>
                      </a:lnTo>
                      <a:lnTo>
                        <a:pt x="116" y="465"/>
                      </a:lnTo>
                      <a:lnTo>
                        <a:pt x="123" y="451"/>
                      </a:lnTo>
                      <a:lnTo>
                        <a:pt x="131" y="437"/>
                      </a:lnTo>
                      <a:lnTo>
                        <a:pt x="140" y="424"/>
                      </a:lnTo>
                      <a:lnTo>
                        <a:pt x="149" y="411"/>
                      </a:lnTo>
                      <a:lnTo>
                        <a:pt x="157" y="397"/>
                      </a:lnTo>
                      <a:lnTo>
                        <a:pt x="166" y="384"/>
                      </a:lnTo>
                      <a:lnTo>
                        <a:pt x="176" y="372"/>
                      </a:lnTo>
                      <a:lnTo>
                        <a:pt x="185" y="359"/>
                      </a:lnTo>
                      <a:lnTo>
                        <a:pt x="195" y="346"/>
                      </a:lnTo>
                      <a:lnTo>
                        <a:pt x="205" y="334"/>
                      </a:lnTo>
                      <a:lnTo>
                        <a:pt x="215" y="322"/>
                      </a:lnTo>
                      <a:lnTo>
                        <a:pt x="225" y="310"/>
                      </a:lnTo>
                      <a:lnTo>
                        <a:pt x="235" y="298"/>
                      </a:lnTo>
                      <a:lnTo>
                        <a:pt x="246" y="286"/>
                      </a:lnTo>
                      <a:lnTo>
                        <a:pt x="257" y="275"/>
                      </a:lnTo>
                      <a:lnTo>
                        <a:pt x="268" y="263"/>
                      </a:lnTo>
                      <a:lnTo>
                        <a:pt x="280" y="252"/>
                      </a:lnTo>
                      <a:lnTo>
                        <a:pt x="291" y="242"/>
                      </a:lnTo>
                      <a:lnTo>
                        <a:pt x="303" y="231"/>
                      </a:lnTo>
                      <a:lnTo>
                        <a:pt x="315" y="220"/>
                      </a:lnTo>
                      <a:lnTo>
                        <a:pt x="327" y="210"/>
                      </a:lnTo>
                      <a:lnTo>
                        <a:pt x="339" y="200"/>
                      </a:lnTo>
                      <a:lnTo>
                        <a:pt x="351" y="190"/>
                      </a:lnTo>
                      <a:lnTo>
                        <a:pt x="364" y="181"/>
                      </a:lnTo>
                      <a:lnTo>
                        <a:pt x="377" y="171"/>
                      </a:lnTo>
                      <a:lnTo>
                        <a:pt x="390" y="162"/>
                      </a:lnTo>
                      <a:lnTo>
                        <a:pt x="403" y="153"/>
                      </a:lnTo>
                      <a:lnTo>
                        <a:pt x="416" y="145"/>
                      </a:lnTo>
                      <a:lnTo>
                        <a:pt x="430" y="136"/>
                      </a:lnTo>
                      <a:lnTo>
                        <a:pt x="443" y="128"/>
                      </a:lnTo>
                      <a:lnTo>
                        <a:pt x="457" y="120"/>
                      </a:lnTo>
                      <a:lnTo>
                        <a:pt x="471" y="112"/>
                      </a:lnTo>
                      <a:lnTo>
                        <a:pt x="485" y="105"/>
                      </a:lnTo>
                      <a:lnTo>
                        <a:pt x="499" y="97"/>
                      </a:lnTo>
                      <a:lnTo>
                        <a:pt x="513" y="91"/>
                      </a:lnTo>
                      <a:lnTo>
                        <a:pt x="527" y="84"/>
                      </a:lnTo>
                      <a:lnTo>
                        <a:pt x="542" y="77"/>
                      </a:lnTo>
                      <a:lnTo>
                        <a:pt x="556" y="71"/>
                      </a:lnTo>
                      <a:lnTo>
                        <a:pt x="571" y="65"/>
                      </a:lnTo>
                      <a:lnTo>
                        <a:pt x="586" y="59"/>
                      </a:lnTo>
                      <a:lnTo>
                        <a:pt x="601" y="54"/>
                      </a:lnTo>
                      <a:lnTo>
                        <a:pt x="615" y="49"/>
                      </a:lnTo>
                      <a:lnTo>
                        <a:pt x="630" y="43"/>
                      </a:lnTo>
                      <a:lnTo>
                        <a:pt x="645" y="39"/>
                      </a:lnTo>
                      <a:lnTo>
                        <a:pt x="661" y="34"/>
                      </a:lnTo>
                      <a:lnTo>
                        <a:pt x="676" y="30"/>
                      </a:lnTo>
                      <a:lnTo>
                        <a:pt x="691" y="26"/>
                      </a:lnTo>
                      <a:lnTo>
                        <a:pt x="707" y="23"/>
                      </a:lnTo>
                      <a:lnTo>
                        <a:pt x="722" y="19"/>
                      </a:lnTo>
                      <a:lnTo>
                        <a:pt x="738" y="16"/>
                      </a:lnTo>
                      <a:lnTo>
                        <a:pt x="753" y="13"/>
                      </a:lnTo>
                      <a:lnTo>
                        <a:pt x="769" y="11"/>
                      </a:lnTo>
                      <a:lnTo>
                        <a:pt x="785" y="9"/>
                      </a:lnTo>
                      <a:lnTo>
                        <a:pt x="800" y="7"/>
                      </a:lnTo>
                      <a:lnTo>
                        <a:pt x="816" y="5"/>
                      </a:lnTo>
                      <a:lnTo>
                        <a:pt x="832" y="4"/>
                      </a:lnTo>
                      <a:lnTo>
                        <a:pt x="848" y="2"/>
                      </a:lnTo>
                      <a:lnTo>
                        <a:pt x="863" y="1"/>
                      </a:lnTo>
                      <a:lnTo>
                        <a:pt x="879" y="1"/>
                      </a:lnTo>
                      <a:lnTo>
                        <a:pt x="895" y="1"/>
                      </a:lnTo>
                      <a:lnTo>
                        <a:pt x="907" y="0"/>
                      </a:lnTo>
                    </a:path>
                  </a:pathLst>
                </a:custGeom>
                <a:noFill/>
                <a:ln w="9525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13" name="Freeform 66"/>
                <p:cNvSpPr>
                  <a:spLocks/>
                </p:cNvSpPr>
                <p:nvPr/>
              </p:nvSpPr>
              <p:spPr bwMode="auto">
                <a:xfrm>
                  <a:off x="1352" y="2209"/>
                  <a:ext cx="701" cy="455"/>
                </a:xfrm>
                <a:custGeom>
                  <a:avLst/>
                  <a:gdLst/>
                  <a:ahLst/>
                  <a:cxnLst>
                    <a:cxn ang="0">
                      <a:pos x="694" y="429"/>
                    </a:cxn>
                    <a:cxn ang="0">
                      <a:pos x="679" y="405"/>
                    </a:cxn>
                    <a:cxn ang="0">
                      <a:pos x="664" y="381"/>
                    </a:cxn>
                    <a:cxn ang="0">
                      <a:pos x="648" y="358"/>
                    </a:cxn>
                    <a:cxn ang="0">
                      <a:pos x="631" y="335"/>
                    </a:cxn>
                    <a:cxn ang="0">
                      <a:pos x="614" y="314"/>
                    </a:cxn>
                    <a:cxn ang="0">
                      <a:pos x="595" y="293"/>
                    </a:cxn>
                    <a:cxn ang="0">
                      <a:pos x="576" y="272"/>
                    </a:cxn>
                    <a:cxn ang="0">
                      <a:pos x="557" y="252"/>
                    </a:cxn>
                    <a:cxn ang="0">
                      <a:pos x="536" y="233"/>
                    </a:cxn>
                    <a:cxn ang="0">
                      <a:pos x="515" y="215"/>
                    </a:cxn>
                    <a:cxn ang="0">
                      <a:pos x="493" y="197"/>
                    </a:cxn>
                    <a:cxn ang="0">
                      <a:pos x="471" y="180"/>
                    </a:cxn>
                    <a:cxn ang="0">
                      <a:pos x="448" y="164"/>
                    </a:cxn>
                    <a:cxn ang="0">
                      <a:pos x="424" y="149"/>
                    </a:cxn>
                    <a:cxn ang="0">
                      <a:pos x="401" y="134"/>
                    </a:cxn>
                    <a:cxn ang="0">
                      <a:pos x="376" y="121"/>
                    </a:cxn>
                    <a:cxn ang="0">
                      <a:pos x="351" y="108"/>
                    </a:cxn>
                    <a:cxn ang="0">
                      <a:pos x="326" y="96"/>
                    </a:cxn>
                    <a:cxn ang="0">
                      <a:pos x="300" y="85"/>
                    </a:cxn>
                    <a:cxn ang="0">
                      <a:pos x="274" y="75"/>
                    </a:cxn>
                    <a:cxn ang="0">
                      <a:pos x="247" y="66"/>
                    </a:cxn>
                    <a:cxn ang="0">
                      <a:pos x="221" y="58"/>
                    </a:cxn>
                    <a:cxn ang="0">
                      <a:pos x="194" y="50"/>
                    </a:cxn>
                    <a:cxn ang="0">
                      <a:pos x="166" y="44"/>
                    </a:cxn>
                    <a:cxn ang="0">
                      <a:pos x="139" y="39"/>
                    </a:cxn>
                    <a:cxn ang="0">
                      <a:pos x="111" y="34"/>
                    </a:cxn>
                    <a:cxn ang="0">
                      <a:pos x="83" y="31"/>
                    </a:cxn>
                    <a:cxn ang="0">
                      <a:pos x="79" y="0"/>
                    </a:cxn>
                    <a:cxn ang="0">
                      <a:pos x="70" y="90"/>
                    </a:cxn>
                    <a:cxn ang="0">
                      <a:pos x="86" y="61"/>
                    </a:cxn>
                    <a:cxn ang="0">
                      <a:pos x="113" y="65"/>
                    </a:cxn>
                    <a:cxn ang="0">
                      <a:pos x="139" y="70"/>
                    </a:cxn>
                    <a:cxn ang="0">
                      <a:pos x="166" y="75"/>
                    </a:cxn>
                    <a:cxn ang="0">
                      <a:pos x="192" y="81"/>
                    </a:cxn>
                    <a:cxn ang="0">
                      <a:pos x="218" y="88"/>
                    </a:cxn>
                    <a:cxn ang="0">
                      <a:pos x="244" y="96"/>
                    </a:cxn>
                    <a:cxn ang="0">
                      <a:pos x="269" y="105"/>
                    </a:cxn>
                    <a:cxn ang="0">
                      <a:pos x="294" y="115"/>
                    </a:cxn>
                    <a:cxn ang="0">
                      <a:pos x="319" y="126"/>
                    </a:cxn>
                    <a:cxn ang="0">
                      <a:pos x="344" y="138"/>
                    </a:cxn>
                    <a:cxn ang="0">
                      <a:pos x="367" y="150"/>
                    </a:cxn>
                    <a:cxn ang="0">
                      <a:pos x="391" y="163"/>
                    </a:cxn>
                    <a:cxn ang="0">
                      <a:pos x="414" y="177"/>
                    </a:cxn>
                    <a:cxn ang="0">
                      <a:pos x="436" y="192"/>
                    </a:cxn>
                    <a:cxn ang="0">
                      <a:pos x="458" y="208"/>
                    </a:cxn>
                    <a:cxn ang="0">
                      <a:pos x="480" y="224"/>
                    </a:cxn>
                    <a:cxn ang="0">
                      <a:pos x="500" y="242"/>
                    </a:cxn>
                    <a:cxn ang="0">
                      <a:pos x="520" y="260"/>
                    </a:cxn>
                    <a:cxn ang="0">
                      <a:pos x="540" y="278"/>
                    </a:cxn>
                    <a:cxn ang="0">
                      <a:pos x="559" y="297"/>
                    </a:cxn>
                    <a:cxn ang="0">
                      <a:pos x="577" y="317"/>
                    </a:cxn>
                    <a:cxn ang="0">
                      <a:pos x="595" y="338"/>
                    </a:cxn>
                    <a:cxn ang="0">
                      <a:pos x="612" y="359"/>
                    </a:cxn>
                    <a:cxn ang="0">
                      <a:pos x="627" y="381"/>
                    </a:cxn>
                    <a:cxn ang="0">
                      <a:pos x="643" y="403"/>
                    </a:cxn>
                    <a:cxn ang="0">
                      <a:pos x="657" y="426"/>
                    </a:cxn>
                    <a:cxn ang="0">
                      <a:pos x="671" y="449"/>
                    </a:cxn>
                    <a:cxn ang="0">
                      <a:pos x="701" y="441"/>
                    </a:cxn>
                  </a:cxnLst>
                  <a:rect l="0" t="0" r="r" b="b"/>
                  <a:pathLst>
                    <a:path w="701" h="455">
                      <a:moveTo>
                        <a:pt x="701" y="441"/>
                      </a:moveTo>
                      <a:lnTo>
                        <a:pt x="694" y="429"/>
                      </a:lnTo>
                      <a:lnTo>
                        <a:pt x="687" y="417"/>
                      </a:lnTo>
                      <a:lnTo>
                        <a:pt x="679" y="405"/>
                      </a:lnTo>
                      <a:lnTo>
                        <a:pt x="672" y="393"/>
                      </a:lnTo>
                      <a:lnTo>
                        <a:pt x="664" y="381"/>
                      </a:lnTo>
                      <a:lnTo>
                        <a:pt x="656" y="369"/>
                      </a:lnTo>
                      <a:lnTo>
                        <a:pt x="648" y="358"/>
                      </a:lnTo>
                      <a:lnTo>
                        <a:pt x="640" y="347"/>
                      </a:lnTo>
                      <a:lnTo>
                        <a:pt x="631" y="335"/>
                      </a:lnTo>
                      <a:lnTo>
                        <a:pt x="623" y="325"/>
                      </a:lnTo>
                      <a:lnTo>
                        <a:pt x="614" y="314"/>
                      </a:lnTo>
                      <a:lnTo>
                        <a:pt x="605" y="303"/>
                      </a:lnTo>
                      <a:lnTo>
                        <a:pt x="595" y="293"/>
                      </a:lnTo>
                      <a:lnTo>
                        <a:pt x="586" y="282"/>
                      </a:lnTo>
                      <a:lnTo>
                        <a:pt x="576" y="272"/>
                      </a:lnTo>
                      <a:lnTo>
                        <a:pt x="567" y="262"/>
                      </a:lnTo>
                      <a:lnTo>
                        <a:pt x="557" y="252"/>
                      </a:lnTo>
                      <a:lnTo>
                        <a:pt x="546" y="243"/>
                      </a:lnTo>
                      <a:lnTo>
                        <a:pt x="536" y="233"/>
                      </a:lnTo>
                      <a:lnTo>
                        <a:pt x="525" y="224"/>
                      </a:lnTo>
                      <a:lnTo>
                        <a:pt x="515" y="215"/>
                      </a:lnTo>
                      <a:lnTo>
                        <a:pt x="504" y="206"/>
                      </a:lnTo>
                      <a:lnTo>
                        <a:pt x="493" y="197"/>
                      </a:lnTo>
                      <a:lnTo>
                        <a:pt x="482" y="188"/>
                      </a:lnTo>
                      <a:lnTo>
                        <a:pt x="471" y="180"/>
                      </a:lnTo>
                      <a:lnTo>
                        <a:pt x="460" y="172"/>
                      </a:lnTo>
                      <a:lnTo>
                        <a:pt x="448" y="164"/>
                      </a:lnTo>
                      <a:lnTo>
                        <a:pt x="436" y="156"/>
                      </a:lnTo>
                      <a:lnTo>
                        <a:pt x="424" y="149"/>
                      </a:lnTo>
                      <a:lnTo>
                        <a:pt x="413" y="141"/>
                      </a:lnTo>
                      <a:lnTo>
                        <a:pt x="401" y="134"/>
                      </a:lnTo>
                      <a:lnTo>
                        <a:pt x="388" y="127"/>
                      </a:lnTo>
                      <a:lnTo>
                        <a:pt x="376" y="121"/>
                      </a:lnTo>
                      <a:lnTo>
                        <a:pt x="364" y="114"/>
                      </a:lnTo>
                      <a:lnTo>
                        <a:pt x="351" y="108"/>
                      </a:lnTo>
                      <a:lnTo>
                        <a:pt x="338" y="102"/>
                      </a:lnTo>
                      <a:lnTo>
                        <a:pt x="326" y="96"/>
                      </a:lnTo>
                      <a:lnTo>
                        <a:pt x="313" y="91"/>
                      </a:lnTo>
                      <a:lnTo>
                        <a:pt x="300" y="85"/>
                      </a:lnTo>
                      <a:lnTo>
                        <a:pt x="287" y="80"/>
                      </a:lnTo>
                      <a:lnTo>
                        <a:pt x="274" y="75"/>
                      </a:lnTo>
                      <a:lnTo>
                        <a:pt x="261" y="70"/>
                      </a:lnTo>
                      <a:lnTo>
                        <a:pt x="247" y="66"/>
                      </a:lnTo>
                      <a:lnTo>
                        <a:pt x="234" y="62"/>
                      </a:lnTo>
                      <a:lnTo>
                        <a:pt x="221" y="58"/>
                      </a:lnTo>
                      <a:lnTo>
                        <a:pt x="207" y="54"/>
                      </a:lnTo>
                      <a:lnTo>
                        <a:pt x="194" y="50"/>
                      </a:lnTo>
                      <a:lnTo>
                        <a:pt x="180" y="47"/>
                      </a:lnTo>
                      <a:lnTo>
                        <a:pt x="166" y="44"/>
                      </a:lnTo>
                      <a:lnTo>
                        <a:pt x="153" y="41"/>
                      </a:lnTo>
                      <a:lnTo>
                        <a:pt x="139" y="39"/>
                      </a:lnTo>
                      <a:lnTo>
                        <a:pt x="125" y="36"/>
                      </a:lnTo>
                      <a:lnTo>
                        <a:pt x="111" y="34"/>
                      </a:lnTo>
                      <a:lnTo>
                        <a:pt x="97" y="33"/>
                      </a:lnTo>
                      <a:lnTo>
                        <a:pt x="83" y="31"/>
                      </a:lnTo>
                      <a:lnTo>
                        <a:pt x="76" y="30"/>
                      </a:lnTo>
                      <a:lnTo>
                        <a:pt x="79" y="0"/>
                      </a:lnTo>
                      <a:lnTo>
                        <a:pt x="0" y="42"/>
                      </a:lnTo>
                      <a:lnTo>
                        <a:pt x="70" y="90"/>
                      </a:lnTo>
                      <a:lnTo>
                        <a:pt x="73" y="60"/>
                      </a:lnTo>
                      <a:lnTo>
                        <a:pt x="86" y="61"/>
                      </a:lnTo>
                      <a:lnTo>
                        <a:pt x="100" y="63"/>
                      </a:lnTo>
                      <a:lnTo>
                        <a:pt x="113" y="65"/>
                      </a:lnTo>
                      <a:lnTo>
                        <a:pt x="126" y="67"/>
                      </a:lnTo>
                      <a:lnTo>
                        <a:pt x="139" y="70"/>
                      </a:lnTo>
                      <a:lnTo>
                        <a:pt x="153" y="72"/>
                      </a:lnTo>
                      <a:lnTo>
                        <a:pt x="166" y="75"/>
                      </a:lnTo>
                      <a:lnTo>
                        <a:pt x="179" y="78"/>
                      </a:lnTo>
                      <a:lnTo>
                        <a:pt x="192" y="81"/>
                      </a:lnTo>
                      <a:lnTo>
                        <a:pt x="205" y="85"/>
                      </a:lnTo>
                      <a:lnTo>
                        <a:pt x="218" y="88"/>
                      </a:lnTo>
                      <a:lnTo>
                        <a:pt x="231" y="92"/>
                      </a:lnTo>
                      <a:lnTo>
                        <a:pt x="244" y="96"/>
                      </a:lnTo>
                      <a:lnTo>
                        <a:pt x="257" y="101"/>
                      </a:lnTo>
                      <a:lnTo>
                        <a:pt x="269" y="105"/>
                      </a:lnTo>
                      <a:lnTo>
                        <a:pt x="282" y="110"/>
                      </a:lnTo>
                      <a:lnTo>
                        <a:pt x="294" y="115"/>
                      </a:lnTo>
                      <a:lnTo>
                        <a:pt x="307" y="121"/>
                      </a:lnTo>
                      <a:lnTo>
                        <a:pt x="319" y="126"/>
                      </a:lnTo>
                      <a:lnTo>
                        <a:pt x="331" y="132"/>
                      </a:lnTo>
                      <a:lnTo>
                        <a:pt x="344" y="138"/>
                      </a:lnTo>
                      <a:lnTo>
                        <a:pt x="355" y="144"/>
                      </a:lnTo>
                      <a:lnTo>
                        <a:pt x="367" y="150"/>
                      </a:lnTo>
                      <a:lnTo>
                        <a:pt x="379" y="157"/>
                      </a:lnTo>
                      <a:lnTo>
                        <a:pt x="391" y="163"/>
                      </a:lnTo>
                      <a:lnTo>
                        <a:pt x="402" y="170"/>
                      </a:lnTo>
                      <a:lnTo>
                        <a:pt x="414" y="177"/>
                      </a:lnTo>
                      <a:lnTo>
                        <a:pt x="425" y="185"/>
                      </a:lnTo>
                      <a:lnTo>
                        <a:pt x="436" y="192"/>
                      </a:lnTo>
                      <a:lnTo>
                        <a:pt x="447" y="200"/>
                      </a:lnTo>
                      <a:lnTo>
                        <a:pt x="458" y="208"/>
                      </a:lnTo>
                      <a:lnTo>
                        <a:pt x="469" y="216"/>
                      </a:lnTo>
                      <a:lnTo>
                        <a:pt x="480" y="224"/>
                      </a:lnTo>
                      <a:lnTo>
                        <a:pt x="490" y="233"/>
                      </a:lnTo>
                      <a:lnTo>
                        <a:pt x="500" y="242"/>
                      </a:lnTo>
                      <a:lnTo>
                        <a:pt x="511" y="251"/>
                      </a:lnTo>
                      <a:lnTo>
                        <a:pt x="520" y="260"/>
                      </a:lnTo>
                      <a:lnTo>
                        <a:pt x="530" y="269"/>
                      </a:lnTo>
                      <a:lnTo>
                        <a:pt x="540" y="278"/>
                      </a:lnTo>
                      <a:lnTo>
                        <a:pt x="549" y="288"/>
                      </a:lnTo>
                      <a:lnTo>
                        <a:pt x="559" y="297"/>
                      </a:lnTo>
                      <a:lnTo>
                        <a:pt x="568" y="307"/>
                      </a:lnTo>
                      <a:lnTo>
                        <a:pt x="577" y="317"/>
                      </a:lnTo>
                      <a:lnTo>
                        <a:pt x="586" y="327"/>
                      </a:lnTo>
                      <a:lnTo>
                        <a:pt x="595" y="338"/>
                      </a:lnTo>
                      <a:lnTo>
                        <a:pt x="603" y="348"/>
                      </a:lnTo>
                      <a:lnTo>
                        <a:pt x="612" y="359"/>
                      </a:lnTo>
                      <a:lnTo>
                        <a:pt x="620" y="370"/>
                      </a:lnTo>
                      <a:lnTo>
                        <a:pt x="627" y="381"/>
                      </a:lnTo>
                      <a:lnTo>
                        <a:pt x="635" y="392"/>
                      </a:lnTo>
                      <a:lnTo>
                        <a:pt x="643" y="403"/>
                      </a:lnTo>
                      <a:lnTo>
                        <a:pt x="650" y="414"/>
                      </a:lnTo>
                      <a:lnTo>
                        <a:pt x="657" y="426"/>
                      </a:lnTo>
                      <a:lnTo>
                        <a:pt x="664" y="437"/>
                      </a:lnTo>
                      <a:lnTo>
                        <a:pt x="671" y="449"/>
                      </a:lnTo>
                      <a:lnTo>
                        <a:pt x="674" y="455"/>
                      </a:lnTo>
                      <a:lnTo>
                        <a:pt x="701" y="441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7938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14" name="Freeform 68"/>
                <p:cNvSpPr>
                  <a:spLocks/>
                </p:cNvSpPr>
                <p:nvPr/>
              </p:nvSpPr>
              <p:spPr bwMode="auto">
                <a:xfrm>
                  <a:off x="1814" y="2661"/>
                  <a:ext cx="339" cy="1019"/>
                </a:xfrm>
                <a:custGeom>
                  <a:avLst/>
                  <a:gdLst/>
                  <a:ahLst/>
                  <a:cxnLst>
                    <a:cxn ang="0">
                      <a:pos x="40" y="1002"/>
                    </a:cxn>
                    <a:cxn ang="0">
                      <a:pos x="72" y="975"/>
                    </a:cxn>
                    <a:cxn ang="0">
                      <a:pos x="103" y="946"/>
                    </a:cxn>
                    <a:cxn ang="0">
                      <a:pos x="132" y="916"/>
                    </a:cxn>
                    <a:cxn ang="0">
                      <a:pos x="159" y="884"/>
                    </a:cxn>
                    <a:cxn ang="0">
                      <a:pos x="185" y="850"/>
                    </a:cxn>
                    <a:cxn ang="0">
                      <a:pos x="209" y="816"/>
                    </a:cxn>
                    <a:cxn ang="0">
                      <a:pos x="230" y="780"/>
                    </a:cxn>
                    <a:cxn ang="0">
                      <a:pos x="251" y="743"/>
                    </a:cxn>
                    <a:cxn ang="0">
                      <a:pos x="269" y="705"/>
                    </a:cxn>
                    <a:cxn ang="0">
                      <a:pos x="285" y="666"/>
                    </a:cxn>
                    <a:cxn ang="0">
                      <a:pos x="299" y="627"/>
                    </a:cxn>
                    <a:cxn ang="0">
                      <a:pos x="311" y="586"/>
                    </a:cxn>
                    <a:cxn ang="0">
                      <a:pos x="321" y="545"/>
                    </a:cxn>
                    <a:cxn ang="0">
                      <a:pos x="329" y="504"/>
                    </a:cxn>
                    <a:cxn ang="0">
                      <a:pos x="334" y="462"/>
                    </a:cxn>
                    <a:cxn ang="0">
                      <a:pos x="338" y="421"/>
                    </a:cxn>
                    <a:cxn ang="0">
                      <a:pos x="339" y="379"/>
                    </a:cxn>
                    <a:cxn ang="0">
                      <a:pos x="338" y="337"/>
                    </a:cxn>
                    <a:cxn ang="0">
                      <a:pos x="334" y="294"/>
                    </a:cxn>
                    <a:cxn ang="0">
                      <a:pos x="329" y="253"/>
                    </a:cxn>
                    <a:cxn ang="0">
                      <a:pos x="322" y="211"/>
                    </a:cxn>
                    <a:cxn ang="0">
                      <a:pos x="312" y="170"/>
                    </a:cxn>
                    <a:cxn ang="0">
                      <a:pos x="300" y="130"/>
                    </a:cxn>
                    <a:cxn ang="0">
                      <a:pos x="286" y="90"/>
                    </a:cxn>
                    <a:cxn ang="0">
                      <a:pos x="274" y="60"/>
                    </a:cxn>
                    <a:cxn ang="0">
                      <a:pos x="218" y="84"/>
                    </a:cxn>
                    <a:cxn ang="0">
                      <a:pos x="256" y="97"/>
                    </a:cxn>
                    <a:cxn ang="0">
                      <a:pos x="270" y="135"/>
                    </a:cxn>
                    <a:cxn ang="0">
                      <a:pos x="282" y="174"/>
                    </a:cxn>
                    <a:cxn ang="0">
                      <a:pos x="291" y="213"/>
                    </a:cxn>
                    <a:cxn ang="0">
                      <a:pos x="299" y="253"/>
                    </a:cxn>
                    <a:cxn ang="0">
                      <a:pos x="304" y="293"/>
                    </a:cxn>
                    <a:cxn ang="0">
                      <a:pos x="307" y="334"/>
                    </a:cxn>
                    <a:cxn ang="0">
                      <a:pos x="309" y="374"/>
                    </a:cxn>
                    <a:cxn ang="0">
                      <a:pos x="308" y="415"/>
                    </a:cxn>
                    <a:cxn ang="0">
                      <a:pos x="305" y="455"/>
                    </a:cxn>
                    <a:cxn ang="0">
                      <a:pos x="300" y="495"/>
                    </a:cxn>
                    <a:cxn ang="0">
                      <a:pos x="292" y="535"/>
                    </a:cxn>
                    <a:cxn ang="0">
                      <a:pos x="283" y="574"/>
                    </a:cxn>
                    <a:cxn ang="0">
                      <a:pos x="272" y="613"/>
                    </a:cxn>
                    <a:cxn ang="0">
                      <a:pos x="259" y="651"/>
                    </a:cxn>
                    <a:cxn ang="0">
                      <a:pos x="243" y="689"/>
                    </a:cxn>
                    <a:cxn ang="0">
                      <a:pos x="226" y="726"/>
                    </a:cxn>
                    <a:cxn ang="0">
                      <a:pos x="207" y="761"/>
                    </a:cxn>
                    <a:cxn ang="0">
                      <a:pos x="186" y="796"/>
                    </a:cxn>
                    <a:cxn ang="0">
                      <a:pos x="163" y="829"/>
                    </a:cxn>
                    <a:cxn ang="0">
                      <a:pos x="138" y="861"/>
                    </a:cxn>
                    <a:cxn ang="0">
                      <a:pos x="112" y="892"/>
                    </a:cxn>
                    <a:cxn ang="0">
                      <a:pos x="85" y="922"/>
                    </a:cxn>
                    <a:cxn ang="0">
                      <a:pos x="55" y="950"/>
                    </a:cxn>
                    <a:cxn ang="0">
                      <a:pos x="25" y="976"/>
                    </a:cxn>
                    <a:cxn ang="0">
                      <a:pos x="0" y="995"/>
                    </a:cxn>
                  </a:cxnLst>
                  <a:rect l="0" t="0" r="r" b="b"/>
                  <a:pathLst>
                    <a:path w="339" h="1019">
                      <a:moveTo>
                        <a:pt x="18" y="1019"/>
                      </a:moveTo>
                      <a:lnTo>
                        <a:pt x="29" y="1011"/>
                      </a:lnTo>
                      <a:lnTo>
                        <a:pt x="40" y="1002"/>
                      </a:lnTo>
                      <a:lnTo>
                        <a:pt x="51" y="993"/>
                      </a:lnTo>
                      <a:lnTo>
                        <a:pt x="62" y="984"/>
                      </a:lnTo>
                      <a:lnTo>
                        <a:pt x="72" y="975"/>
                      </a:lnTo>
                      <a:lnTo>
                        <a:pt x="83" y="965"/>
                      </a:lnTo>
                      <a:lnTo>
                        <a:pt x="93" y="956"/>
                      </a:lnTo>
                      <a:lnTo>
                        <a:pt x="103" y="946"/>
                      </a:lnTo>
                      <a:lnTo>
                        <a:pt x="113" y="936"/>
                      </a:lnTo>
                      <a:lnTo>
                        <a:pt x="122" y="926"/>
                      </a:lnTo>
                      <a:lnTo>
                        <a:pt x="132" y="916"/>
                      </a:lnTo>
                      <a:lnTo>
                        <a:pt x="141" y="905"/>
                      </a:lnTo>
                      <a:lnTo>
                        <a:pt x="150" y="895"/>
                      </a:lnTo>
                      <a:lnTo>
                        <a:pt x="159" y="884"/>
                      </a:lnTo>
                      <a:lnTo>
                        <a:pt x="168" y="873"/>
                      </a:lnTo>
                      <a:lnTo>
                        <a:pt x="176" y="862"/>
                      </a:lnTo>
                      <a:lnTo>
                        <a:pt x="185" y="850"/>
                      </a:lnTo>
                      <a:lnTo>
                        <a:pt x="193" y="839"/>
                      </a:lnTo>
                      <a:lnTo>
                        <a:pt x="201" y="827"/>
                      </a:lnTo>
                      <a:lnTo>
                        <a:pt x="209" y="816"/>
                      </a:lnTo>
                      <a:lnTo>
                        <a:pt x="216" y="804"/>
                      </a:lnTo>
                      <a:lnTo>
                        <a:pt x="224" y="792"/>
                      </a:lnTo>
                      <a:lnTo>
                        <a:pt x="230" y="780"/>
                      </a:lnTo>
                      <a:lnTo>
                        <a:pt x="238" y="768"/>
                      </a:lnTo>
                      <a:lnTo>
                        <a:pt x="244" y="755"/>
                      </a:lnTo>
                      <a:lnTo>
                        <a:pt x="251" y="743"/>
                      </a:lnTo>
                      <a:lnTo>
                        <a:pt x="257" y="730"/>
                      </a:lnTo>
                      <a:lnTo>
                        <a:pt x="263" y="718"/>
                      </a:lnTo>
                      <a:lnTo>
                        <a:pt x="269" y="705"/>
                      </a:lnTo>
                      <a:lnTo>
                        <a:pt x="274" y="692"/>
                      </a:lnTo>
                      <a:lnTo>
                        <a:pt x="280" y="679"/>
                      </a:lnTo>
                      <a:lnTo>
                        <a:pt x="285" y="666"/>
                      </a:lnTo>
                      <a:lnTo>
                        <a:pt x="290" y="653"/>
                      </a:lnTo>
                      <a:lnTo>
                        <a:pt x="295" y="640"/>
                      </a:lnTo>
                      <a:lnTo>
                        <a:pt x="299" y="627"/>
                      </a:lnTo>
                      <a:lnTo>
                        <a:pt x="303" y="613"/>
                      </a:lnTo>
                      <a:lnTo>
                        <a:pt x="307" y="600"/>
                      </a:lnTo>
                      <a:lnTo>
                        <a:pt x="311" y="586"/>
                      </a:lnTo>
                      <a:lnTo>
                        <a:pt x="315" y="573"/>
                      </a:lnTo>
                      <a:lnTo>
                        <a:pt x="318" y="559"/>
                      </a:lnTo>
                      <a:lnTo>
                        <a:pt x="321" y="545"/>
                      </a:lnTo>
                      <a:lnTo>
                        <a:pt x="324" y="532"/>
                      </a:lnTo>
                      <a:lnTo>
                        <a:pt x="326" y="518"/>
                      </a:lnTo>
                      <a:lnTo>
                        <a:pt x="329" y="504"/>
                      </a:lnTo>
                      <a:lnTo>
                        <a:pt x="331" y="490"/>
                      </a:lnTo>
                      <a:lnTo>
                        <a:pt x="333" y="476"/>
                      </a:lnTo>
                      <a:lnTo>
                        <a:pt x="334" y="462"/>
                      </a:lnTo>
                      <a:lnTo>
                        <a:pt x="336" y="448"/>
                      </a:lnTo>
                      <a:lnTo>
                        <a:pt x="337" y="434"/>
                      </a:lnTo>
                      <a:lnTo>
                        <a:pt x="338" y="421"/>
                      </a:lnTo>
                      <a:lnTo>
                        <a:pt x="338" y="406"/>
                      </a:lnTo>
                      <a:lnTo>
                        <a:pt x="339" y="392"/>
                      </a:lnTo>
                      <a:lnTo>
                        <a:pt x="339" y="379"/>
                      </a:lnTo>
                      <a:lnTo>
                        <a:pt x="339" y="364"/>
                      </a:lnTo>
                      <a:lnTo>
                        <a:pt x="338" y="350"/>
                      </a:lnTo>
                      <a:lnTo>
                        <a:pt x="338" y="337"/>
                      </a:lnTo>
                      <a:lnTo>
                        <a:pt x="337" y="322"/>
                      </a:lnTo>
                      <a:lnTo>
                        <a:pt x="336" y="308"/>
                      </a:lnTo>
                      <a:lnTo>
                        <a:pt x="334" y="294"/>
                      </a:lnTo>
                      <a:lnTo>
                        <a:pt x="333" y="281"/>
                      </a:lnTo>
                      <a:lnTo>
                        <a:pt x="331" y="267"/>
                      </a:lnTo>
                      <a:lnTo>
                        <a:pt x="329" y="253"/>
                      </a:lnTo>
                      <a:lnTo>
                        <a:pt x="327" y="239"/>
                      </a:lnTo>
                      <a:lnTo>
                        <a:pt x="324" y="225"/>
                      </a:lnTo>
                      <a:lnTo>
                        <a:pt x="322" y="211"/>
                      </a:lnTo>
                      <a:lnTo>
                        <a:pt x="319" y="198"/>
                      </a:lnTo>
                      <a:lnTo>
                        <a:pt x="315" y="184"/>
                      </a:lnTo>
                      <a:lnTo>
                        <a:pt x="312" y="170"/>
                      </a:lnTo>
                      <a:lnTo>
                        <a:pt x="308" y="157"/>
                      </a:lnTo>
                      <a:lnTo>
                        <a:pt x="304" y="143"/>
                      </a:lnTo>
                      <a:lnTo>
                        <a:pt x="300" y="130"/>
                      </a:lnTo>
                      <a:lnTo>
                        <a:pt x="295" y="117"/>
                      </a:lnTo>
                      <a:lnTo>
                        <a:pt x="291" y="104"/>
                      </a:lnTo>
                      <a:lnTo>
                        <a:pt x="286" y="90"/>
                      </a:lnTo>
                      <a:lnTo>
                        <a:pt x="281" y="77"/>
                      </a:lnTo>
                      <a:lnTo>
                        <a:pt x="275" y="65"/>
                      </a:lnTo>
                      <a:lnTo>
                        <a:pt x="274" y="60"/>
                      </a:lnTo>
                      <a:lnTo>
                        <a:pt x="301" y="49"/>
                      </a:lnTo>
                      <a:lnTo>
                        <a:pt x="227" y="0"/>
                      </a:lnTo>
                      <a:lnTo>
                        <a:pt x="218" y="84"/>
                      </a:lnTo>
                      <a:lnTo>
                        <a:pt x="246" y="72"/>
                      </a:lnTo>
                      <a:lnTo>
                        <a:pt x="251" y="85"/>
                      </a:lnTo>
                      <a:lnTo>
                        <a:pt x="256" y="97"/>
                      </a:lnTo>
                      <a:lnTo>
                        <a:pt x="261" y="110"/>
                      </a:lnTo>
                      <a:lnTo>
                        <a:pt x="266" y="122"/>
                      </a:lnTo>
                      <a:lnTo>
                        <a:pt x="270" y="135"/>
                      </a:lnTo>
                      <a:lnTo>
                        <a:pt x="274" y="148"/>
                      </a:lnTo>
                      <a:lnTo>
                        <a:pt x="278" y="161"/>
                      </a:lnTo>
                      <a:lnTo>
                        <a:pt x="282" y="174"/>
                      </a:lnTo>
                      <a:lnTo>
                        <a:pt x="285" y="187"/>
                      </a:lnTo>
                      <a:lnTo>
                        <a:pt x="288" y="200"/>
                      </a:lnTo>
                      <a:lnTo>
                        <a:pt x="291" y="213"/>
                      </a:lnTo>
                      <a:lnTo>
                        <a:pt x="294" y="227"/>
                      </a:lnTo>
                      <a:lnTo>
                        <a:pt x="296" y="240"/>
                      </a:lnTo>
                      <a:lnTo>
                        <a:pt x="299" y="253"/>
                      </a:lnTo>
                      <a:lnTo>
                        <a:pt x="301" y="267"/>
                      </a:lnTo>
                      <a:lnTo>
                        <a:pt x="303" y="280"/>
                      </a:lnTo>
                      <a:lnTo>
                        <a:pt x="304" y="293"/>
                      </a:lnTo>
                      <a:lnTo>
                        <a:pt x="306" y="307"/>
                      </a:lnTo>
                      <a:lnTo>
                        <a:pt x="307" y="320"/>
                      </a:lnTo>
                      <a:lnTo>
                        <a:pt x="307" y="334"/>
                      </a:lnTo>
                      <a:lnTo>
                        <a:pt x="308" y="347"/>
                      </a:lnTo>
                      <a:lnTo>
                        <a:pt x="309" y="361"/>
                      </a:lnTo>
                      <a:lnTo>
                        <a:pt x="309" y="374"/>
                      </a:lnTo>
                      <a:lnTo>
                        <a:pt x="309" y="388"/>
                      </a:lnTo>
                      <a:lnTo>
                        <a:pt x="308" y="401"/>
                      </a:lnTo>
                      <a:lnTo>
                        <a:pt x="308" y="415"/>
                      </a:lnTo>
                      <a:lnTo>
                        <a:pt x="307" y="428"/>
                      </a:lnTo>
                      <a:lnTo>
                        <a:pt x="306" y="442"/>
                      </a:lnTo>
                      <a:lnTo>
                        <a:pt x="305" y="455"/>
                      </a:lnTo>
                      <a:lnTo>
                        <a:pt x="303" y="468"/>
                      </a:lnTo>
                      <a:lnTo>
                        <a:pt x="302" y="482"/>
                      </a:lnTo>
                      <a:lnTo>
                        <a:pt x="300" y="495"/>
                      </a:lnTo>
                      <a:lnTo>
                        <a:pt x="298" y="509"/>
                      </a:lnTo>
                      <a:lnTo>
                        <a:pt x="295" y="522"/>
                      </a:lnTo>
                      <a:lnTo>
                        <a:pt x="292" y="535"/>
                      </a:lnTo>
                      <a:lnTo>
                        <a:pt x="290" y="548"/>
                      </a:lnTo>
                      <a:lnTo>
                        <a:pt x="286" y="561"/>
                      </a:lnTo>
                      <a:lnTo>
                        <a:pt x="283" y="574"/>
                      </a:lnTo>
                      <a:lnTo>
                        <a:pt x="280" y="587"/>
                      </a:lnTo>
                      <a:lnTo>
                        <a:pt x="276" y="600"/>
                      </a:lnTo>
                      <a:lnTo>
                        <a:pt x="272" y="613"/>
                      </a:lnTo>
                      <a:lnTo>
                        <a:pt x="268" y="626"/>
                      </a:lnTo>
                      <a:lnTo>
                        <a:pt x="263" y="639"/>
                      </a:lnTo>
                      <a:lnTo>
                        <a:pt x="259" y="651"/>
                      </a:lnTo>
                      <a:lnTo>
                        <a:pt x="254" y="664"/>
                      </a:lnTo>
                      <a:lnTo>
                        <a:pt x="248" y="677"/>
                      </a:lnTo>
                      <a:lnTo>
                        <a:pt x="243" y="689"/>
                      </a:lnTo>
                      <a:lnTo>
                        <a:pt x="238" y="701"/>
                      </a:lnTo>
                      <a:lnTo>
                        <a:pt x="232" y="713"/>
                      </a:lnTo>
                      <a:lnTo>
                        <a:pt x="226" y="726"/>
                      </a:lnTo>
                      <a:lnTo>
                        <a:pt x="220" y="738"/>
                      </a:lnTo>
                      <a:lnTo>
                        <a:pt x="213" y="749"/>
                      </a:lnTo>
                      <a:lnTo>
                        <a:pt x="207" y="761"/>
                      </a:lnTo>
                      <a:lnTo>
                        <a:pt x="200" y="773"/>
                      </a:lnTo>
                      <a:lnTo>
                        <a:pt x="193" y="784"/>
                      </a:lnTo>
                      <a:lnTo>
                        <a:pt x="186" y="796"/>
                      </a:lnTo>
                      <a:lnTo>
                        <a:pt x="178" y="807"/>
                      </a:lnTo>
                      <a:lnTo>
                        <a:pt x="171" y="818"/>
                      </a:lnTo>
                      <a:lnTo>
                        <a:pt x="163" y="829"/>
                      </a:lnTo>
                      <a:lnTo>
                        <a:pt x="155" y="840"/>
                      </a:lnTo>
                      <a:lnTo>
                        <a:pt x="147" y="851"/>
                      </a:lnTo>
                      <a:lnTo>
                        <a:pt x="138" y="861"/>
                      </a:lnTo>
                      <a:lnTo>
                        <a:pt x="130" y="872"/>
                      </a:lnTo>
                      <a:lnTo>
                        <a:pt x="121" y="882"/>
                      </a:lnTo>
                      <a:lnTo>
                        <a:pt x="112" y="892"/>
                      </a:lnTo>
                      <a:lnTo>
                        <a:pt x="103" y="902"/>
                      </a:lnTo>
                      <a:lnTo>
                        <a:pt x="94" y="912"/>
                      </a:lnTo>
                      <a:lnTo>
                        <a:pt x="85" y="922"/>
                      </a:lnTo>
                      <a:lnTo>
                        <a:pt x="75" y="931"/>
                      </a:lnTo>
                      <a:lnTo>
                        <a:pt x="65" y="941"/>
                      </a:lnTo>
                      <a:lnTo>
                        <a:pt x="55" y="950"/>
                      </a:lnTo>
                      <a:lnTo>
                        <a:pt x="45" y="959"/>
                      </a:lnTo>
                      <a:lnTo>
                        <a:pt x="35" y="968"/>
                      </a:lnTo>
                      <a:lnTo>
                        <a:pt x="25" y="976"/>
                      </a:lnTo>
                      <a:lnTo>
                        <a:pt x="14" y="985"/>
                      </a:lnTo>
                      <a:lnTo>
                        <a:pt x="4" y="993"/>
                      </a:lnTo>
                      <a:lnTo>
                        <a:pt x="0" y="995"/>
                      </a:lnTo>
                      <a:lnTo>
                        <a:pt x="18" y="1019"/>
                      </a:lnTo>
                      <a:close/>
                    </a:path>
                  </a:pathLst>
                </a:custGeom>
                <a:solidFill>
                  <a:srgbClr val="92D050"/>
                </a:solidFill>
                <a:ln w="7938">
                  <a:solidFill>
                    <a:srgbClr val="92D05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15" name="Freeform 70"/>
                <p:cNvSpPr>
                  <a:spLocks/>
                </p:cNvSpPr>
                <p:nvPr/>
              </p:nvSpPr>
              <p:spPr bwMode="auto">
                <a:xfrm>
                  <a:off x="550" y="2236"/>
                  <a:ext cx="1269" cy="1605"/>
                </a:xfrm>
                <a:custGeom>
                  <a:avLst/>
                  <a:gdLst/>
                  <a:ahLst/>
                  <a:cxnLst>
                    <a:cxn ang="0">
                      <a:pos x="707" y="5"/>
                    </a:cxn>
                    <a:cxn ang="0">
                      <a:pos x="610" y="23"/>
                    </a:cxn>
                    <a:cxn ang="0">
                      <a:pos x="516" y="52"/>
                    </a:cxn>
                    <a:cxn ang="0">
                      <a:pos x="427" y="92"/>
                    </a:cxn>
                    <a:cxn ang="0">
                      <a:pos x="344" y="143"/>
                    </a:cxn>
                    <a:cxn ang="0">
                      <a:pos x="267" y="204"/>
                    </a:cxn>
                    <a:cxn ang="0">
                      <a:pos x="198" y="274"/>
                    </a:cxn>
                    <a:cxn ang="0">
                      <a:pos x="138" y="351"/>
                    </a:cxn>
                    <a:cxn ang="0">
                      <a:pos x="88" y="436"/>
                    </a:cxn>
                    <a:cxn ang="0">
                      <a:pos x="49" y="526"/>
                    </a:cxn>
                    <a:cxn ang="0">
                      <a:pos x="21" y="620"/>
                    </a:cxn>
                    <a:cxn ang="0">
                      <a:pos x="5" y="716"/>
                    </a:cxn>
                    <a:cxn ang="0">
                      <a:pos x="0" y="814"/>
                    </a:cxn>
                    <a:cxn ang="0">
                      <a:pos x="8" y="912"/>
                    </a:cxn>
                    <a:cxn ang="0">
                      <a:pos x="27" y="1008"/>
                    </a:cxn>
                    <a:cxn ang="0">
                      <a:pos x="58" y="1101"/>
                    </a:cxn>
                    <a:cxn ang="0">
                      <a:pos x="100" y="1190"/>
                    </a:cxn>
                    <a:cxn ang="0">
                      <a:pos x="152" y="1273"/>
                    </a:cxn>
                    <a:cxn ang="0">
                      <a:pos x="214" y="1349"/>
                    </a:cxn>
                    <a:cxn ang="0">
                      <a:pos x="285" y="1416"/>
                    </a:cxn>
                    <a:cxn ang="0">
                      <a:pos x="364" y="1475"/>
                    </a:cxn>
                    <a:cxn ang="0">
                      <a:pos x="449" y="1523"/>
                    </a:cxn>
                    <a:cxn ang="0">
                      <a:pos x="540" y="1561"/>
                    </a:cxn>
                    <a:cxn ang="0">
                      <a:pos x="634" y="1587"/>
                    </a:cxn>
                    <a:cxn ang="0">
                      <a:pos x="730" y="1602"/>
                    </a:cxn>
                    <a:cxn ang="0">
                      <a:pos x="828" y="1604"/>
                    </a:cxn>
                    <a:cxn ang="0">
                      <a:pos x="926" y="1595"/>
                    </a:cxn>
                    <a:cxn ang="0">
                      <a:pos x="1021" y="1574"/>
                    </a:cxn>
                    <a:cxn ang="0">
                      <a:pos x="1114" y="1541"/>
                    </a:cxn>
                    <a:cxn ang="0">
                      <a:pos x="1202" y="1498"/>
                    </a:cxn>
                    <a:cxn ang="0">
                      <a:pos x="1188" y="1471"/>
                    </a:cxn>
                    <a:cxn ang="0">
                      <a:pos x="1104" y="1513"/>
                    </a:cxn>
                    <a:cxn ang="0">
                      <a:pos x="1015" y="1544"/>
                    </a:cxn>
                    <a:cxn ang="0">
                      <a:pos x="923" y="1565"/>
                    </a:cxn>
                    <a:cxn ang="0">
                      <a:pos x="829" y="1574"/>
                    </a:cxn>
                    <a:cxn ang="0">
                      <a:pos x="735" y="1572"/>
                    </a:cxn>
                    <a:cxn ang="0">
                      <a:pos x="642" y="1558"/>
                    </a:cxn>
                    <a:cxn ang="0">
                      <a:pos x="551" y="1533"/>
                    </a:cxn>
                    <a:cxn ang="0">
                      <a:pos x="464" y="1497"/>
                    </a:cxn>
                    <a:cxn ang="0">
                      <a:pos x="382" y="1450"/>
                    </a:cxn>
                    <a:cxn ang="0">
                      <a:pos x="306" y="1395"/>
                    </a:cxn>
                    <a:cxn ang="0">
                      <a:pos x="237" y="1330"/>
                    </a:cxn>
                    <a:cxn ang="0">
                      <a:pos x="178" y="1257"/>
                    </a:cxn>
                    <a:cxn ang="0">
                      <a:pos x="127" y="1177"/>
                    </a:cxn>
                    <a:cxn ang="0">
                      <a:pos x="86" y="1092"/>
                    </a:cxn>
                    <a:cxn ang="0">
                      <a:pos x="56" y="1003"/>
                    </a:cxn>
                    <a:cxn ang="0">
                      <a:pos x="38" y="910"/>
                    </a:cxn>
                    <a:cxn ang="0">
                      <a:pos x="30" y="816"/>
                    </a:cxn>
                    <a:cxn ang="0">
                      <a:pos x="34" y="722"/>
                    </a:cxn>
                    <a:cxn ang="0">
                      <a:pos x="50" y="628"/>
                    </a:cxn>
                    <a:cxn ang="0">
                      <a:pos x="77" y="538"/>
                    </a:cxn>
                    <a:cxn ang="0">
                      <a:pos x="114" y="451"/>
                    </a:cxn>
                    <a:cxn ang="0">
                      <a:pos x="162" y="370"/>
                    </a:cxn>
                    <a:cxn ang="0">
                      <a:pos x="219" y="295"/>
                    </a:cxn>
                    <a:cxn ang="0">
                      <a:pos x="285" y="228"/>
                    </a:cxn>
                    <a:cxn ang="0">
                      <a:pos x="359" y="169"/>
                    </a:cxn>
                    <a:cxn ang="0">
                      <a:pos x="440" y="120"/>
                    </a:cxn>
                    <a:cxn ang="0">
                      <a:pos x="525" y="81"/>
                    </a:cxn>
                    <a:cxn ang="0">
                      <a:pos x="615" y="52"/>
                    </a:cxn>
                    <a:cxn ang="0">
                      <a:pos x="708" y="35"/>
                    </a:cxn>
                    <a:cxn ang="0">
                      <a:pos x="791" y="30"/>
                    </a:cxn>
                  </a:cxnLst>
                  <a:rect l="0" t="0" r="r" b="b"/>
                  <a:pathLst>
                    <a:path w="1269" h="1605">
                      <a:moveTo>
                        <a:pt x="790" y="0"/>
                      </a:moveTo>
                      <a:lnTo>
                        <a:pt x="776" y="0"/>
                      </a:lnTo>
                      <a:lnTo>
                        <a:pt x="762" y="0"/>
                      </a:lnTo>
                      <a:lnTo>
                        <a:pt x="748" y="1"/>
                      </a:lnTo>
                      <a:lnTo>
                        <a:pt x="734" y="2"/>
                      </a:lnTo>
                      <a:lnTo>
                        <a:pt x="720" y="3"/>
                      </a:lnTo>
                      <a:lnTo>
                        <a:pt x="707" y="5"/>
                      </a:lnTo>
                      <a:lnTo>
                        <a:pt x="693" y="7"/>
                      </a:lnTo>
                      <a:lnTo>
                        <a:pt x="679" y="9"/>
                      </a:lnTo>
                      <a:lnTo>
                        <a:pt x="665" y="11"/>
                      </a:lnTo>
                      <a:lnTo>
                        <a:pt x="651" y="14"/>
                      </a:lnTo>
                      <a:lnTo>
                        <a:pt x="638" y="16"/>
                      </a:lnTo>
                      <a:lnTo>
                        <a:pt x="624" y="19"/>
                      </a:lnTo>
                      <a:lnTo>
                        <a:pt x="610" y="23"/>
                      </a:lnTo>
                      <a:lnTo>
                        <a:pt x="597" y="26"/>
                      </a:lnTo>
                      <a:lnTo>
                        <a:pt x="583" y="30"/>
                      </a:lnTo>
                      <a:lnTo>
                        <a:pt x="570" y="34"/>
                      </a:lnTo>
                      <a:lnTo>
                        <a:pt x="556" y="38"/>
                      </a:lnTo>
                      <a:lnTo>
                        <a:pt x="543" y="42"/>
                      </a:lnTo>
                      <a:lnTo>
                        <a:pt x="530" y="47"/>
                      </a:lnTo>
                      <a:lnTo>
                        <a:pt x="516" y="52"/>
                      </a:lnTo>
                      <a:lnTo>
                        <a:pt x="504" y="57"/>
                      </a:lnTo>
                      <a:lnTo>
                        <a:pt x="491" y="62"/>
                      </a:lnTo>
                      <a:lnTo>
                        <a:pt x="478" y="68"/>
                      </a:lnTo>
                      <a:lnTo>
                        <a:pt x="465" y="74"/>
                      </a:lnTo>
                      <a:lnTo>
                        <a:pt x="452" y="80"/>
                      </a:lnTo>
                      <a:lnTo>
                        <a:pt x="440" y="86"/>
                      </a:lnTo>
                      <a:lnTo>
                        <a:pt x="427" y="92"/>
                      </a:lnTo>
                      <a:lnTo>
                        <a:pt x="415" y="99"/>
                      </a:lnTo>
                      <a:lnTo>
                        <a:pt x="403" y="106"/>
                      </a:lnTo>
                      <a:lnTo>
                        <a:pt x="391" y="113"/>
                      </a:lnTo>
                      <a:lnTo>
                        <a:pt x="379" y="120"/>
                      </a:lnTo>
                      <a:lnTo>
                        <a:pt x="367" y="128"/>
                      </a:lnTo>
                      <a:lnTo>
                        <a:pt x="355" y="135"/>
                      </a:lnTo>
                      <a:lnTo>
                        <a:pt x="344" y="143"/>
                      </a:lnTo>
                      <a:lnTo>
                        <a:pt x="332" y="151"/>
                      </a:lnTo>
                      <a:lnTo>
                        <a:pt x="321" y="160"/>
                      </a:lnTo>
                      <a:lnTo>
                        <a:pt x="310" y="168"/>
                      </a:lnTo>
                      <a:lnTo>
                        <a:pt x="299" y="177"/>
                      </a:lnTo>
                      <a:lnTo>
                        <a:pt x="288" y="186"/>
                      </a:lnTo>
                      <a:lnTo>
                        <a:pt x="277" y="195"/>
                      </a:lnTo>
                      <a:lnTo>
                        <a:pt x="267" y="204"/>
                      </a:lnTo>
                      <a:lnTo>
                        <a:pt x="257" y="214"/>
                      </a:lnTo>
                      <a:lnTo>
                        <a:pt x="246" y="223"/>
                      </a:lnTo>
                      <a:lnTo>
                        <a:pt x="236" y="233"/>
                      </a:lnTo>
                      <a:lnTo>
                        <a:pt x="226" y="243"/>
                      </a:lnTo>
                      <a:lnTo>
                        <a:pt x="217" y="253"/>
                      </a:lnTo>
                      <a:lnTo>
                        <a:pt x="207" y="263"/>
                      </a:lnTo>
                      <a:lnTo>
                        <a:pt x="198" y="274"/>
                      </a:lnTo>
                      <a:lnTo>
                        <a:pt x="189" y="284"/>
                      </a:lnTo>
                      <a:lnTo>
                        <a:pt x="180" y="295"/>
                      </a:lnTo>
                      <a:lnTo>
                        <a:pt x="171" y="306"/>
                      </a:lnTo>
                      <a:lnTo>
                        <a:pt x="163" y="317"/>
                      </a:lnTo>
                      <a:lnTo>
                        <a:pt x="154" y="329"/>
                      </a:lnTo>
                      <a:lnTo>
                        <a:pt x="146" y="340"/>
                      </a:lnTo>
                      <a:lnTo>
                        <a:pt x="138" y="351"/>
                      </a:lnTo>
                      <a:lnTo>
                        <a:pt x="130" y="363"/>
                      </a:lnTo>
                      <a:lnTo>
                        <a:pt x="123" y="375"/>
                      </a:lnTo>
                      <a:lnTo>
                        <a:pt x="115" y="387"/>
                      </a:lnTo>
                      <a:lnTo>
                        <a:pt x="109" y="399"/>
                      </a:lnTo>
                      <a:lnTo>
                        <a:pt x="101" y="411"/>
                      </a:lnTo>
                      <a:lnTo>
                        <a:pt x="95" y="423"/>
                      </a:lnTo>
                      <a:lnTo>
                        <a:pt x="88" y="436"/>
                      </a:lnTo>
                      <a:lnTo>
                        <a:pt x="82" y="448"/>
                      </a:lnTo>
                      <a:lnTo>
                        <a:pt x="76" y="461"/>
                      </a:lnTo>
                      <a:lnTo>
                        <a:pt x="70" y="474"/>
                      </a:lnTo>
                      <a:lnTo>
                        <a:pt x="65" y="487"/>
                      </a:lnTo>
                      <a:lnTo>
                        <a:pt x="59" y="499"/>
                      </a:lnTo>
                      <a:lnTo>
                        <a:pt x="54" y="513"/>
                      </a:lnTo>
                      <a:lnTo>
                        <a:pt x="49" y="526"/>
                      </a:lnTo>
                      <a:lnTo>
                        <a:pt x="44" y="539"/>
                      </a:lnTo>
                      <a:lnTo>
                        <a:pt x="40" y="552"/>
                      </a:lnTo>
                      <a:lnTo>
                        <a:pt x="35" y="565"/>
                      </a:lnTo>
                      <a:lnTo>
                        <a:pt x="32" y="579"/>
                      </a:lnTo>
                      <a:lnTo>
                        <a:pt x="28" y="592"/>
                      </a:lnTo>
                      <a:lnTo>
                        <a:pt x="24" y="606"/>
                      </a:lnTo>
                      <a:lnTo>
                        <a:pt x="21" y="620"/>
                      </a:lnTo>
                      <a:lnTo>
                        <a:pt x="18" y="633"/>
                      </a:lnTo>
                      <a:lnTo>
                        <a:pt x="15" y="647"/>
                      </a:lnTo>
                      <a:lnTo>
                        <a:pt x="12" y="661"/>
                      </a:lnTo>
                      <a:lnTo>
                        <a:pt x="10" y="675"/>
                      </a:lnTo>
                      <a:lnTo>
                        <a:pt x="8" y="689"/>
                      </a:lnTo>
                      <a:lnTo>
                        <a:pt x="6" y="702"/>
                      </a:lnTo>
                      <a:lnTo>
                        <a:pt x="5" y="716"/>
                      </a:lnTo>
                      <a:lnTo>
                        <a:pt x="3" y="730"/>
                      </a:lnTo>
                      <a:lnTo>
                        <a:pt x="2" y="744"/>
                      </a:lnTo>
                      <a:lnTo>
                        <a:pt x="1" y="758"/>
                      </a:lnTo>
                      <a:lnTo>
                        <a:pt x="1" y="772"/>
                      </a:lnTo>
                      <a:lnTo>
                        <a:pt x="0" y="786"/>
                      </a:lnTo>
                      <a:lnTo>
                        <a:pt x="0" y="800"/>
                      </a:lnTo>
                      <a:lnTo>
                        <a:pt x="0" y="814"/>
                      </a:lnTo>
                      <a:lnTo>
                        <a:pt x="0" y="828"/>
                      </a:lnTo>
                      <a:lnTo>
                        <a:pt x="1" y="843"/>
                      </a:lnTo>
                      <a:lnTo>
                        <a:pt x="2" y="856"/>
                      </a:lnTo>
                      <a:lnTo>
                        <a:pt x="3" y="870"/>
                      </a:lnTo>
                      <a:lnTo>
                        <a:pt x="4" y="884"/>
                      </a:lnTo>
                      <a:lnTo>
                        <a:pt x="6" y="898"/>
                      </a:lnTo>
                      <a:lnTo>
                        <a:pt x="8" y="912"/>
                      </a:lnTo>
                      <a:lnTo>
                        <a:pt x="10" y="926"/>
                      </a:lnTo>
                      <a:lnTo>
                        <a:pt x="12" y="940"/>
                      </a:lnTo>
                      <a:lnTo>
                        <a:pt x="14" y="954"/>
                      </a:lnTo>
                      <a:lnTo>
                        <a:pt x="17" y="967"/>
                      </a:lnTo>
                      <a:lnTo>
                        <a:pt x="20" y="981"/>
                      </a:lnTo>
                      <a:lnTo>
                        <a:pt x="23" y="995"/>
                      </a:lnTo>
                      <a:lnTo>
                        <a:pt x="27" y="1008"/>
                      </a:lnTo>
                      <a:lnTo>
                        <a:pt x="31" y="1022"/>
                      </a:lnTo>
                      <a:lnTo>
                        <a:pt x="35" y="1035"/>
                      </a:lnTo>
                      <a:lnTo>
                        <a:pt x="39" y="1049"/>
                      </a:lnTo>
                      <a:lnTo>
                        <a:pt x="43" y="1062"/>
                      </a:lnTo>
                      <a:lnTo>
                        <a:pt x="48" y="1075"/>
                      </a:lnTo>
                      <a:lnTo>
                        <a:pt x="53" y="1088"/>
                      </a:lnTo>
                      <a:lnTo>
                        <a:pt x="58" y="1101"/>
                      </a:lnTo>
                      <a:lnTo>
                        <a:pt x="63" y="1114"/>
                      </a:lnTo>
                      <a:lnTo>
                        <a:pt x="69" y="1127"/>
                      </a:lnTo>
                      <a:lnTo>
                        <a:pt x="74" y="1140"/>
                      </a:lnTo>
                      <a:lnTo>
                        <a:pt x="80" y="1153"/>
                      </a:lnTo>
                      <a:lnTo>
                        <a:pt x="87" y="1165"/>
                      </a:lnTo>
                      <a:lnTo>
                        <a:pt x="93" y="1178"/>
                      </a:lnTo>
                      <a:lnTo>
                        <a:pt x="100" y="1190"/>
                      </a:lnTo>
                      <a:lnTo>
                        <a:pt x="106" y="1202"/>
                      </a:lnTo>
                      <a:lnTo>
                        <a:pt x="114" y="1214"/>
                      </a:lnTo>
                      <a:lnTo>
                        <a:pt x="121" y="1226"/>
                      </a:lnTo>
                      <a:lnTo>
                        <a:pt x="128" y="1238"/>
                      </a:lnTo>
                      <a:lnTo>
                        <a:pt x="136" y="1250"/>
                      </a:lnTo>
                      <a:lnTo>
                        <a:pt x="144" y="1261"/>
                      </a:lnTo>
                      <a:lnTo>
                        <a:pt x="152" y="1273"/>
                      </a:lnTo>
                      <a:lnTo>
                        <a:pt x="160" y="1284"/>
                      </a:lnTo>
                      <a:lnTo>
                        <a:pt x="169" y="1295"/>
                      </a:lnTo>
                      <a:lnTo>
                        <a:pt x="178" y="1306"/>
                      </a:lnTo>
                      <a:lnTo>
                        <a:pt x="187" y="1317"/>
                      </a:lnTo>
                      <a:lnTo>
                        <a:pt x="196" y="1328"/>
                      </a:lnTo>
                      <a:lnTo>
                        <a:pt x="205" y="1338"/>
                      </a:lnTo>
                      <a:lnTo>
                        <a:pt x="214" y="1349"/>
                      </a:lnTo>
                      <a:lnTo>
                        <a:pt x="224" y="1359"/>
                      </a:lnTo>
                      <a:lnTo>
                        <a:pt x="234" y="1369"/>
                      </a:lnTo>
                      <a:lnTo>
                        <a:pt x="244" y="1379"/>
                      </a:lnTo>
                      <a:lnTo>
                        <a:pt x="254" y="1388"/>
                      </a:lnTo>
                      <a:lnTo>
                        <a:pt x="264" y="1398"/>
                      </a:lnTo>
                      <a:lnTo>
                        <a:pt x="275" y="1407"/>
                      </a:lnTo>
                      <a:lnTo>
                        <a:pt x="285" y="1416"/>
                      </a:lnTo>
                      <a:lnTo>
                        <a:pt x="296" y="1425"/>
                      </a:lnTo>
                      <a:lnTo>
                        <a:pt x="307" y="1434"/>
                      </a:lnTo>
                      <a:lnTo>
                        <a:pt x="318" y="1442"/>
                      </a:lnTo>
                      <a:lnTo>
                        <a:pt x="329" y="1451"/>
                      </a:lnTo>
                      <a:lnTo>
                        <a:pt x="341" y="1459"/>
                      </a:lnTo>
                      <a:lnTo>
                        <a:pt x="352" y="1467"/>
                      </a:lnTo>
                      <a:lnTo>
                        <a:pt x="364" y="1475"/>
                      </a:lnTo>
                      <a:lnTo>
                        <a:pt x="376" y="1482"/>
                      </a:lnTo>
                      <a:lnTo>
                        <a:pt x="388" y="1490"/>
                      </a:lnTo>
                      <a:lnTo>
                        <a:pt x="400" y="1497"/>
                      </a:lnTo>
                      <a:lnTo>
                        <a:pt x="412" y="1504"/>
                      </a:lnTo>
                      <a:lnTo>
                        <a:pt x="424" y="1511"/>
                      </a:lnTo>
                      <a:lnTo>
                        <a:pt x="436" y="1517"/>
                      </a:lnTo>
                      <a:lnTo>
                        <a:pt x="449" y="1523"/>
                      </a:lnTo>
                      <a:lnTo>
                        <a:pt x="462" y="1529"/>
                      </a:lnTo>
                      <a:lnTo>
                        <a:pt x="475" y="1535"/>
                      </a:lnTo>
                      <a:lnTo>
                        <a:pt x="487" y="1541"/>
                      </a:lnTo>
                      <a:lnTo>
                        <a:pt x="500" y="1546"/>
                      </a:lnTo>
                      <a:lnTo>
                        <a:pt x="513" y="1551"/>
                      </a:lnTo>
                      <a:lnTo>
                        <a:pt x="526" y="1556"/>
                      </a:lnTo>
                      <a:lnTo>
                        <a:pt x="540" y="1561"/>
                      </a:lnTo>
                      <a:lnTo>
                        <a:pt x="553" y="1565"/>
                      </a:lnTo>
                      <a:lnTo>
                        <a:pt x="566" y="1570"/>
                      </a:lnTo>
                      <a:lnTo>
                        <a:pt x="579" y="1574"/>
                      </a:lnTo>
                      <a:lnTo>
                        <a:pt x="593" y="1577"/>
                      </a:lnTo>
                      <a:lnTo>
                        <a:pt x="606" y="1581"/>
                      </a:lnTo>
                      <a:lnTo>
                        <a:pt x="620" y="1584"/>
                      </a:lnTo>
                      <a:lnTo>
                        <a:pt x="634" y="1587"/>
                      </a:lnTo>
                      <a:lnTo>
                        <a:pt x="647" y="1590"/>
                      </a:lnTo>
                      <a:lnTo>
                        <a:pt x="661" y="1592"/>
                      </a:lnTo>
                      <a:lnTo>
                        <a:pt x="675" y="1595"/>
                      </a:lnTo>
                      <a:lnTo>
                        <a:pt x="689" y="1597"/>
                      </a:lnTo>
                      <a:lnTo>
                        <a:pt x="703" y="1599"/>
                      </a:lnTo>
                      <a:lnTo>
                        <a:pt x="717" y="1600"/>
                      </a:lnTo>
                      <a:lnTo>
                        <a:pt x="730" y="1602"/>
                      </a:lnTo>
                      <a:lnTo>
                        <a:pt x="745" y="1603"/>
                      </a:lnTo>
                      <a:lnTo>
                        <a:pt x="759" y="1604"/>
                      </a:lnTo>
                      <a:lnTo>
                        <a:pt x="772" y="1604"/>
                      </a:lnTo>
                      <a:lnTo>
                        <a:pt x="787" y="1605"/>
                      </a:lnTo>
                      <a:lnTo>
                        <a:pt x="801" y="1605"/>
                      </a:lnTo>
                      <a:lnTo>
                        <a:pt x="814" y="1605"/>
                      </a:lnTo>
                      <a:lnTo>
                        <a:pt x="828" y="1604"/>
                      </a:lnTo>
                      <a:lnTo>
                        <a:pt x="843" y="1604"/>
                      </a:lnTo>
                      <a:lnTo>
                        <a:pt x="856" y="1603"/>
                      </a:lnTo>
                      <a:lnTo>
                        <a:pt x="870" y="1602"/>
                      </a:lnTo>
                      <a:lnTo>
                        <a:pt x="884" y="1601"/>
                      </a:lnTo>
                      <a:lnTo>
                        <a:pt x="898" y="1599"/>
                      </a:lnTo>
                      <a:lnTo>
                        <a:pt x="912" y="1597"/>
                      </a:lnTo>
                      <a:lnTo>
                        <a:pt x="926" y="1595"/>
                      </a:lnTo>
                      <a:lnTo>
                        <a:pt x="940" y="1593"/>
                      </a:lnTo>
                      <a:lnTo>
                        <a:pt x="953" y="1590"/>
                      </a:lnTo>
                      <a:lnTo>
                        <a:pt x="967" y="1587"/>
                      </a:lnTo>
                      <a:lnTo>
                        <a:pt x="981" y="1584"/>
                      </a:lnTo>
                      <a:lnTo>
                        <a:pt x="995" y="1581"/>
                      </a:lnTo>
                      <a:lnTo>
                        <a:pt x="1008" y="1578"/>
                      </a:lnTo>
                      <a:lnTo>
                        <a:pt x="1021" y="1574"/>
                      </a:lnTo>
                      <a:lnTo>
                        <a:pt x="1035" y="1570"/>
                      </a:lnTo>
                      <a:lnTo>
                        <a:pt x="1048" y="1566"/>
                      </a:lnTo>
                      <a:lnTo>
                        <a:pt x="1062" y="1561"/>
                      </a:lnTo>
                      <a:lnTo>
                        <a:pt x="1075" y="1557"/>
                      </a:lnTo>
                      <a:lnTo>
                        <a:pt x="1088" y="1552"/>
                      </a:lnTo>
                      <a:lnTo>
                        <a:pt x="1101" y="1547"/>
                      </a:lnTo>
                      <a:lnTo>
                        <a:pt x="1114" y="1541"/>
                      </a:lnTo>
                      <a:lnTo>
                        <a:pt x="1127" y="1536"/>
                      </a:lnTo>
                      <a:lnTo>
                        <a:pt x="1140" y="1530"/>
                      </a:lnTo>
                      <a:lnTo>
                        <a:pt x="1152" y="1524"/>
                      </a:lnTo>
                      <a:lnTo>
                        <a:pt x="1165" y="1518"/>
                      </a:lnTo>
                      <a:lnTo>
                        <a:pt x="1177" y="1511"/>
                      </a:lnTo>
                      <a:lnTo>
                        <a:pt x="1189" y="1505"/>
                      </a:lnTo>
                      <a:lnTo>
                        <a:pt x="1202" y="1498"/>
                      </a:lnTo>
                      <a:lnTo>
                        <a:pt x="1214" y="1490"/>
                      </a:lnTo>
                      <a:lnTo>
                        <a:pt x="1215" y="1490"/>
                      </a:lnTo>
                      <a:lnTo>
                        <a:pt x="1231" y="1515"/>
                      </a:lnTo>
                      <a:lnTo>
                        <a:pt x="1269" y="1435"/>
                      </a:lnTo>
                      <a:lnTo>
                        <a:pt x="1185" y="1438"/>
                      </a:lnTo>
                      <a:lnTo>
                        <a:pt x="1200" y="1464"/>
                      </a:lnTo>
                      <a:lnTo>
                        <a:pt x="1188" y="1471"/>
                      </a:lnTo>
                      <a:lnTo>
                        <a:pt x="1176" y="1477"/>
                      </a:lnTo>
                      <a:lnTo>
                        <a:pt x="1165" y="1484"/>
                      </a:lnTo>
                      <a:lnTo>
                        <a:pt x="1153" y="1490"/>
                      </a:lnTo>
                      <a:lnTo>
                        <a:pt x="1141" y="1496"/>
                      </a:lnTo>
                      <a:lnTo>
                        <a:pt x="1128" y="1502"/>
                      </a:lnTo>
                      <a:lnTo>
                        <a:pt x="1117" y="1508"/>
                      </a:lnTo>
                      <a:lnTo>
                        <a:pt x="1104" y="1513"/>
                      </a:lnTo>
                      <a:lnTo>
                        <a:pt x="1092" y="1518"/>
                      </a:lnTo>
                      <a:lnTo>
                        <a:pt x="1079" y="1523"/>
                      </a:lnTo>
                      <a:lnTo>
                        <a:pt x="1066" y="1528"/>
                      </a:lnTo>
                      <a:lnTo>
                        <a:pt x="1054" y="1532"/>
                      </a:lnTo>
                      <a:lnTo>
                        <a:pt x="1041" y="1537"/>
                      </a:lnTo>
                      <a:lnTo>
                        <a:pt x="1028" y="1541"/>
                      </a:lnTo>
                      <a:lnTo>
                        <a:pt x="1015" y="1544"/>
                      </a:lnTo>
                      <a:lnTo>
                        <a:pt x="1002" y="1548"/>
                      </a:lnTo>
                      <a:lnTo>
                        <a:pt x="989" y="1552"/>
                      </a:lnTo>
                      <a:lnTo>
                        <a:pt x="976" y="1555"/>
                      </a:lnTo>
                      <a:lnTo>
                        <a:pt x="963" y="1558"/>
                      </a:lnTo>
                      <a:lnTo>
                        <a:pt x="950" y="1560"/>
                      </a:lnTo>
                      <a:lnTo>
                        <a:pt x="936" y="1563"/>
                      </a:lnTo>
                      <a:lnTo>
                        <a:pt x="923" y="1565"/>
                      </a:lnTo>
                      <a:lnTo>
                        <a:pt x="910" y="1567"/>
                      </a:lnTo>
                      <a:lnTo>
                        <a:pt x="897" y="1569"/>
                      </a:lnTo>
                      <a:lnTo>
                        <a:pt x="883" y="1571"/>
                      </a:lnTo>
                      <a:lnTo>
                        <a:pt x="870" y="1572"/>
                      </a:lnTo>
                      <a:lnTo>
                        <a:pt x="856" y="1573"/>
                      </a:lnTo>
                      <a:lnTo>
                        <a:pt x="843" y="1574"/>
                      </a:lnTo>
                      <a:lnTo>
                        <a:pt x="829" y="1574"/>
                      </a:lnTo>
                      <a:lnTo>
                        <a:pt x="816" y="1575"/>
                      </a:lnTo>
                      <a:lnTo>
                        <a:pt x="802" y="1575"/>
                      </a:lnTo>
                      <a:lnTo>
                        <a:pt x="789" y="1575"/>
                      </a:lnTo>
                      <a:lnTo>
                        <a:pt x="775" y="1574"/>
                      </a:lnTo>
                      <a:lnTo>
                        <a:pt x="762" y="1574"/>
                      </a:lnTo>
                      <a:lnTo>
                        <a:pt x="748" y="1573"/>
                      </a:lnTo>
                      <a:lnTo>
                        <a:pt x="735" y="1572"/>
                      </a:lnTo>
                      <a:lnTo>
                        <a:pt x="722" y="1571"/>
                      </a:lnTo>
                      <a:lnTo>
                        <a:pt x="708" y="1569"/>
                      </a:lnTo>
                      <a:lnTo>
                        <a:pt x="695" y="1568"/>
                      </a:lnTo>
                      <a:lnTo>
                        <a:pt x="682" y="1565"/>
                      </a:lnTo>
                      <a:lnTo>
                        <a:pt x="668" y="1563"/>
                      </a:lnTo>
                      <a:lnTo>
                        <a:pt x="655" y="1561"/>
                      </a:lnTo>
                      <a:lnTo>
                        <a:pt x="642" y="1558"/>
                      </a:lnTo>
                      <a:lnTo>
                        <a:pt x="629" y="1555"/>
                      </a:lnTo>
                      <a:lnTo>
                        <a:pt x="616" y="1552"/>
                      </a:lnTo>
                      <a:lnTo>
                        <a:pt x="603" y="1549"/>
                      </a:lnTo>
                      <a:lnTo>
                        <a:pt x="590" y="1545"/>
                      </a:lnTo>
                      <a:lnTo>
                        <a:pt x="577" y="1541"/>
                      </a:lnTo>
                      <a:lnTo>
                        <a:pt x="564" y="1537"/>
                      </a:lnTo>
                      <a:lnTo>
                        <a:pt x="551" y="1533"/>
                      </a:lnTo>
                      <a:lnTo>
                        <a:pt x="538" y="1529"/>
                      </a:lnTo>
                      <a:lnTo>
                        <a:pt x="526" y="1524"/>
                      </a:lnTo>
                      <a:lnTo>
                        <a:pt x="513" y="1519"/>
                      </a:lnTo>
                      <a:lnTo>
                        <a:pt x="501" y="1514"/>
                      </a:lnTo>
                      <a:lnTo>
                        <a:pt x="488" y="1508"/>
                      </a:lnTo>
                      <a:lnTo>
                        <a:pt x="476" y="1503"/>
                      </a:lnTo>
                      <a:lnTo>
                        <a:pt x="464" y="1497"/>
                      </a:lnTo>
                      <a:lnTo>
                        <a:pt x="452" y="1491"/>
                      </a:lnTo>
                      <a:lnTo>
                        <a:pt x="440" y="1485"/>
                      </a:lnTo>
                      <a:lnTo>
                        <a:pt x="428" y="1478"/>
                      </a:lnTo>
                      <a:lnTo>
                        <a:pt x="416" y="1472"/>
                      </a:lnTo>
                      <a:lnTo>
                        <a:pt x="405" y="1465"/>
                      </a:lnTo>
                      <a:lnTo>
                        <a:pt x="393" y="1458"/>
                      </a:lnTo>
                      <a:lnTo>
                        <a:pt x="382" y="1450"/>
                      </a:lnTo>
                      <a:lnTo>
                        <a:pt x="371" y="1443"/>
                      </a:lnTo>
                      <a:lnTo>
                        <a:pt x="359" y="1435"/>
                      </a:lnTo>
                      <a:lnTo>
                        <a:pt x="349" y="1428"/>
                      </a:lnTo>
                      <a:lnTo>
                        <a:pt x="338" y="1420"/>
                      </a:lnTo>
                      <a:lnTo>
                        <a:pt x="327" y="1411"/>
                      </a:lnTo>
                      <a:lnTo>
                        <a:pt x="317" y="1403"/>
                      </a:lnTo>
                      <a:lnTo>
                        <a:pt x="306" y="1395"/>
                      </a:lnTo>
                      <a:lnTo>
                        <a:pt x="296" y="1386"/>
                      </a:lnTo>
                      <a:lnTo>
                        <a:pt x="286" y="1377"/>
                      </a:lnTo>
                      <a:lnTo>
                        <a:pt x="276" y="1368"/>
                      </a:lnTo>
                      <a:lnTo>
                        <a:pt x="266" y="1359"/>
                      </a:lnTo>
                      <a:lnTo>
                        <a:pt x="256" y="1349"/>
                      </a:lnTo>
                      <a:lnTo>
                        <a:pt x="247" y="1339"/>
                      </a:lnTo>
                      <a:lnTo>
                        <a:pt x="237" y="1330"/>
                      </a:lnTo>
                      <a:lnTo>
                        <a:pt x="228" y="1320"/>
                      </a:lnTo>
                      <a:lnTo>
                        <a:pt x="219" y="1310"/>
                      </a:lnTo>
                      <a:lnTo>
                        <a:pt x="211" y="1299"/>
                      </a:lnTo>
                      <a:lnTo>
                        <a:pt x="202" y="1289"/>
                      </a:lnTo>
                      <a:lnTo>
                        <a:pt x="194" y="1278"/>
                      </a:lnTo>
                      <a:lnTo>
                        <a:pt x="186" y="1268"/>
                      </a:lnTo>
                      <a:lnTo>
                        <a:pt x="178" y="1257"/>
                      </a:lnTo>
                      <a:lnTo>
                        <a:pt x="170" y="1246"/>
                      </a:lnTo>
                      <a:lnTo>
                        <a:pt x="162" y="1235"/>
                      </a:lnTo>
                      <a:lnTo>
                        <a:pt x="155" y="1224"/>
                      </a:lnTo>
                      <a:lnTo>
                        <a:pt x="148" y="1212"/>
                      </a:lnTo>
                      <a:lnTo>
                        <a:pt x="140" y="1201"/>
                      </a:lnTo>
                      <a:lnTo>
                        <a:pt x="133" y="1189"/>
                      </a:lnTo>
                      <a:lnTo>
                        <a:pt x="127" y="1177"/>
                      </a:lnTo>
                      <a:lnTo>
                        <a:pt x="120" y="1165"/>
                      </a:lnTo>
                      <a:lnTo>
                        <a:pt x="114" y="1153"/>
                      </a:lnTo>
                      <a:lnTo>
                        <a:pt x="108" y="1141"/>
                      </a:lnTo>
                      <a:lnTo>
                        <a:pt x="102" y="1129"/>
                      </a:lnTo>
                      <a:lnTo>
                        <a:pt x="97" y="1117"/>
                      </a:lnTo>
                      <a:lnTo>
                        <a:pt x="92" y="1104"/>
                      </a:lnTo>
                      <a:lnTo>
                        <a:pt x="86" y="1092"/>
                      </a:lnTo>
                      <a:lnTo>
                        <a:pt x="81" y="1079"/>
                      </a:lnTo>
                      <a:lnTo>
                        <a:pt x="77" y="1067"/>
                      </a:lnTo>
                      <a:lnTo>
                        <a:pt x="72" y="1054"/>
                      </a:lnTo>
                      <a:lnTo>
                        <a:pt x="68" y="1041"/>
                      </a:lnTo>
                      <a:lnTo>
                        <a:pt x="64" y="1028"/>
                      </a:lnTo>
                      <a:lnTo>
                        <a:pt x="60" y="1015"/>
                      </a:lnTo>
                      <a:lnTo>
                        <a:pt x="56" y="1003"/>
                      </a:lnTo>
                      <a:lnTo>
                        <a:pt x="53" y="989"/>
                      </a:lnTo>
                      <a:lnTo>
                        <a:pt x="50" y="976"/>
                      </a:lnTo>
                      <a:lnTo>
                        <a:pt x="47" y="963"/>
                      </a:lnTo>
                      <a:lnTo>
                        <a:pt x="44" y="950"/>
                      </a:lnTo>
                      <a:lnTo>
                        <a:pt x="42" y="937"/>
                      </a:lnTo>
                      <a:lnTo>
                        <a:pt x="40" y="923"/>
                      </a:lnTo>
                      <a:lnTo>
                        <a:pt x="38" y="910"/>
                      </a:lnTo>
                      <a:lnTo>
                        <a:pt x="36" y="897"/>
                      </a:lnTo>
                      <a:lnTo>
                        <a:pt x="34" y="883"/>
                      </a:lnTo>
                      <a:lnTo>
                        <a:pt x="33" y="870"/>
                      </a:lnTo>
                      <a:lnTo>
                        <a:pt x="32" y="856"/>
                      </a:lnTo>
                      <a:lnTo>
                        <a:pt x="31" y="843"/>
                      </a:lnTo>
                      <a:lnTo>
                        <a:pt x="30" y="829"/>
                      </a:lnTo>
                      <a:lnTo>
                        <a:pt x="30" y="816"/>
                      </a:lnTo>
                      <a:lnTo>
                        <a:pt x="30" y="802"/>
                      </a:lnTo>
                      <a:lnTo>
                        <a:pt x="30" y="789"/>
                      </a:lnTo>
                      <a:lnTo>
                        <a:pt x="30" y="775"/>
                      </a:lnTo>
                      <a:lnTo>
                        <a:pt x="31" y="762"/>
                      </a:lnTo>
                      <a:lnTo>
                        <a:pt x="32" y="748"/>
                      </a:lnTo>
                      <a:lnTo>
                        <a:pt x="33" y="735"/>
                      </a:lnTo>
                      <a:lnTo>
                        <a:pt x="34" y="722"/>
                      </a:lnTo>
                      <a:lnTo>
                        <a:pt x="36" y="708"/>
                      </a:lnTo>
                      <a:lnTo>
                        <a:pt x="38" y="695"/>
                      </a:lnTo>
                      <a:lnTo>
                        <a:pt x="39" y="681"/>
                      </a:lnTo>
                      <a:lnTo>
                        <a:pt x="42" y="668"/>
                      </a:lnTo>
                      <a:lnTo>
                        <a:pt x="44" y="655"/>
                      </a:lnTo>
                      <a:lnTo>
                        <a:pt x="47" y="641"/>
                      </a:lnTo>
                      <a:lnTo>
                        <a:pt x="50" y="628"/>
                      </a:lnTo>
                      <a:lnTo>
                        <a:pt x="53" y="615"/>
                      </a:lnTo>
                      <a:lnTo>
                        <a:pt x="56" y="602"/>
                      </a:lnTo>
                      <a:lnTo>
                        <a:pt x="60" y="589"/>
                      </a:lnTo>
                      <a:lnTo>
                        <a:pt x="64" y="576"/>
                      </a:lnTo>
                      <a:lnTo>
                        <a:pt x="68" y="563"/>
                      </a:lnTo>
                      <a:lnTo>
                        <a:pt x="72" y="550"/>
                      </a:lnTo>
                      <a:lnTo>
                        <a:pt x="77" y="538"/>
                      </a:lnTo>
                      <a:lnTo>
                        <a:pt x="81" y="525"/>
                      </a:lnTo>
                      <a:lnTo>
                        <a:pt x="86" y="513"/>
                      </a:lnTo>
                      <a:lnTo>
                        <a:pt x="91" y="500"/>
                      </a:lnTo>
                      <a:lnTo>
                        <a:pt x="97" y="488"/>
                      </a:lnTo>
                      <a:lnTo>
                        <a:pt x="102" y="475"/>
                      </a:lnTo>
                      <a:lnTo>
                        <a:pt x="108" y="463"/>
                      </a:lnTo>
                      <a:lnTo>
                        <a:pt x="114" y="451"/>
                      </a:lnTo>
                      <a:lnTo>
                        <a:pt x="120" y="439"/>
                      </a:lnTo>
                      <a:lnTo>
                        <a:pt x="127" y="427"/>
                      </a:lnTo>
                      <a:lnTo>
                        <a:pt x="133" y="416"/>
                      </a:lnTo>
                      <a:lnTo>
                        <a:pt x="140" y="404"/>
                      </a:lnTo>
                      <a:lnTo>
                        <a:pt x="147" y="393"/>
                      </a:lnTo>
                      <a:lnTo>
                        <a:pt x="154" y="381"/>
                      </a:lnTo>
                      <a:lnTo>
                        <a:pt x="162" y="370"/>
                      </a:lnTo>
                      <a:lnTo>
                        <a:pt x="170" y="359"/>
                      </a:lnTo>
                      <a:lnTo>
                        <a:pt x="178" y="348"/>
                      </a:lnTo>
                      <a:lnTo>
                        <a:pt x="185" y="337"/>
                      </a:lnTo>
                      <a:lnTo>
                        <a:pt x="194" y="326"/>
                      </a:lnTo>
                      <a:lnTo>
                        <a:pt x="202" y="316"/>
                      </a:lnTo>
                      <a:lnTo>
                        <a:pt x="211" y="305"/>
                      </a:lnTo>
                      <a:lnTo>
                        <a:pt x="219" y="295"/>
                      </a:lnTo>
                      <a:lnTo>
                        <a:pt x="228" y="285"/>
                      </a:lnTo>
                      <a:lnTo>
                        <a:pt x="237" y="275"/>
                      </a:lnTo>
                      <a:lnTo>
                        <a:pt x="247" y="265"/>
                      </a:lnTo>
                      <a:lnTo>
                        <a:pt x="256" y="256"/>
                      </a:lnTo>
                      <a:lnTo>
                        <a:pt x="266" y="246"/>
                      </a:lnTo>
                      <a:lnTo>
                        <a:pt x="276" y="237"/>
                      </a:lnTo>
                      <a:lnTo>
                        <a:pt x="285" y="228"/>
                      </a:lnTo>
                      <a:lnTo>
                        <a:pt x="296" y="219"/>
                      </a:lnTo>
                      <a:lnTo>
                        <a:pt x="306" y="210"/>
                      </a:lnTo>
                      <a:lnTo>
                        <a:pt x="316" y="201"/>
                      </a:lnTo>
                      <a:lnTo>
                        <a:pt x="327" y="193"/>
                      </a:lnTo>
                      <a:lnTo>
                        <a:pt x="338" y="185"/>
                      </a:lnTo>
                      <a:lnTo>
                        <a:pt x="348" y="177"/>
                      </a:lnTo>
                      <a:lnTo>
                        <a:pt x="359" y="169"/>
                      </a:lnTo>
                      <a:lnTo>
                        <a:pt x="370" y="161"/>
                      </a:lnTo>
                      <a:lnTo>
                        <a:pt x="382" y="154"/>
                      </a:lnTo>
                      <a:lnTo>
                        <a:pt x="393" y="147"/>
                      </a:lnTo>
                      <a:lnTo>
                        <a:pt x="404" y="139"/>
                      </a:lnTo>
                      <a:lnTo>
                        <a:pt x="416" y="133"/>
                      </a:lnTo>
                      <a:lnTo>
                        <a:pt x="428" y="126"/>
                      </a:lnTo>
                      <a:lnTo>
                        <a:pt x="440" y="120"/>
                      </a:lnTo>
                      <a:lnTo>
                        <a:pt x="452" y="113"/>
                      </a:lnTo>
                      <a:lnTo>
                        <a:pt x="464" y="107"/>
                      </a:lnTo>
                      <a:lnTo>
                        <a:pt x="476" y="102"/>
                      </a:lnTo>
                      <a:lnTo>
                        <a:pt x="488" y="96"/>
                      </a:lnTo>
                      <a:lnTo>
                        <a:pt x="501" y="91"/>
                      </a:lnTo>
                      <a:lnTo>
                        <a:pt x="513" y="85"/>
                      </a:lnTo>
                      <a:lnTo>
                        <a:pt x="525" y="81"/>
                      </a:lnTo>
                      <a:lnTo>
                        <a:pt x="538" y="76"/>
                      </a:lnTo>
                      <a:lnTo>
                        <a:pt x="551" y="71"/>
                      </a:lnTo>
                      <a:lnTo>
                        <a:pt x="564" y="67"/>
                      </a:lnTo>
                      <a:lnTo>
                        <a:pt x="576" y="63"/>
                      </a:lnTo>
                      <a:lnTo>
                        <a:pt x="589" y="59"/>
                      </a:lnTo>
                      <a:lnTo>
                        <a:pt x="602" y="56"/>
                      </a:lnTo>
                      <a:lnTo>
                        <a:pt x="615" y="52"/>
                      </a:lnTo>
                      <a:lnTo>
                        <a:pt x="629" y="49"/>
                      </a:lnTo>
                      <a:lnTo>
                        <a:pt x="642" y="46"/>
                      </a:lnTo>
                      <a:lnTo>
                        <a:pt x="655" y="43"/>
                      </a:lnTo>
                      <a:lnTo>
                        <a:pt x="668" y="41"/>
                      </a:lnTo>
                      <a:lnTo>
                        <a:pt x="681" y="39"/>
                      </a:lnTo>
                      <a:lnTo>
                        <a:pt x="695" y="37"/>
                      </a:lnTo>
                      <a:lnTo>
                        <a:pt x="708" y="35"/>
                      </a:lnTo>
                      <a:lnTo>
                        <a:pt x="721" y="34"/>
                      </a:lnTo>
                      <a:lnTo>
                        <a:pt x="735" y="32"/>
                      </a:lnTo>
                      <a:lnTo>
                        <a:pt x="748" y="31"/>
                      </a:lnTo>
                      <a:lnTo>
                        <a:pt x="762" y="31"/>
                      </a:lnTo>
                      <a:lnTo>
                        <a:pt x="775" y="30"/>
                      </a:lnTo>
                      <a:lnTo>
                        <a:pt x="789" y="30"/>
                      </a:lnTo>
                      <a:lnTo>
                        <a:pt x="791" y="30"/>
                      </a:lnTo>
                      <a:lnTo>
                        <a:pt x="790" y="0"/>
                      </a:ln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7938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16" name="Rectangle 71"/>
                <p:cNvSpPr>
                  <a:spLocks noChangeArrowheads="1"/>
                </p:cNvSpPr>
                <p:nvPr/>
              </p:nvSpPr>
              <p:spPr bwMode="auto">
                <a:xfrm rot="17417046">
                  <a:off x="487" y="2867"/>
                  <a:ext cx="498" cy="1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Mx8</a:t>
                  </a:r>
                </a:p>
              </p:txBody>
            </p:sp>
            <p:sp>
              <p:nvSpPr>
                <p:cNvPr id="117" name="Freeform 74"/>
                <p:cNvSpPr>
                  <a:spLocks/>
                </p:cNvSpPr>
                <p:nvPr/>
              </p:nvSpPr>
              <p:spPr bwMode="auto">
                <a:xfrm rot="20400000">
                  <a:off x="1611" y="3720"/>
                  <a:ext cx="54" cy="90"/>
                </a:xfrm>
                <a:custGeom>
                  <a:avLst/>
                  <a:gdLst/>
                  <a:ahLst/>
                  <a:cxnLst>
                    <a:cxn ang="0">
                      <a:pos x="0" y="60"/>
                    </a:cxn>
                    <a:cxn ang="0">
                      <a:pos x="5" y="60"/>
                    </a:cxn>
                    <a:cxn ang="0">
                      <a:pos x="3" y="90"/>
                    </a:cxn>
                    <a:cxn ang="0">
                      <a:pos x="64" y="45"/>
                    </a:cxn>
                    <a:cxn ang="0">
                      <a:pos x="7" y="0"/>
                    </a:cxn>
                    <a:cxn ang="0">
                      <a:pos x="6" y="30"/>
                    </a:cxn>
                    <a:cxn ang="0">
                      <a:pos x="2" y="30"/>
                    </a:cxn>
                    <a:cxn ang="0">
                      <a:pos x="0" y="60"/>
                    </a:cxn>
                  </a:cxnLst>
                  <a:rect l="0" t="0" r="r" b="b"/>
                  <a:pathLst>
                    <a:path w="64" h="90">
                      <a:moveTo>
                        <a:pt x="0" y="60"/>
                      </a:moveTo>
                      <a:lnTo>
                        <a:pt x="5" y="60"/>
                      </a:lnTo>
                      <a:lnTo>
                        <a:pt x="3" y="90"/>
                      </a:lnTo>
                      <a:lnTo>
                        <a:pt x="64" y="45"/>
                      </a:lnTo>
                      <a:lnTo>
                        <a:pt x="7" y="0"/>
                      </a:lnTo>
                      <a:lnTo>
                        <a:pt x="6" y="30"/>
                      </a:lnTo>
                      <a:lnTo>
                        <a:pt x="2" y="30"/>
                      </a:lnTo>
                      <a:lnTo>
                        <a:pt x="0" y="60"/>
                      </a:lnTo>
                      <a:close/>
                    </a:path>
                  </a:pathLst>
                </a:custGeom>
                <a:solidFill>
                  <a:srgbClr val="FF66CC"/>
                </a:solidFill>
                <a:ln w="7938">
                  <a:solidFill>
                    <a:srgbClr val="FF3399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18" name="Rectangle 75"/>
                <p:cNvSpPr>
                  <a:spLocks noChangeArrowheads="1"/>
                </p:cNvSpPr>
                <p:nvPr/>
              </p:nvSpPr>
              <p:spPr bwMode="auto">
                <a:xfrm>
                  <a:off x="1389" y="3537"/>
                  <a:ext cx="232" cy="2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attp</a:t>
                  </a:r>
                </a:p>
              </p:txBody>
            </p:sp>
          </p:grpSp>
          <p:sp>
            <p:nvSpPr>
              <p:cNvPr id="105" name="Rectangle 34"/>
              <p:cNvSpPr>
                <a:spLocks noChangeArrowheads="1"/>
              </p:cNvSpPr>
              <p:nvPr/>
            </p:nvSpPr>
            <p:spPr bwMode="auto">
              <a:xfrm>
                <a:off x="2555776" y="4077400"/>
                <a:ext cx="466245" cy="3301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100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p15A</a:t>
                </a:r>
              </a:p>
            </p:txBody>
          </p:sp>
          <p:sp>
            <p:nvSpPr>
              <p:cNvPr id="106" name="Rectangle 36"/>
              <p:cNvSpPr>
                <a:spLocks noChangeArrowheads="1"/>
              </p:cNvSpPr>
              <p:nvPr/>
            </p:nvSpPr>
            <p:spPr bwMode="auto">
              <a:xfrm>
                <a:off x="3131840" y="5085184"/>
                <a:ext cx="276672" cy="3301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1000" b="1" i="1" dirty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c</a:t>
                </a:r>
                <a:r>
                  <a:rPr kumimoji="0" lang="en-US" altLang="zh-CN" sz="1000" b="1" i="1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at</a:t>
                </a:r>
                <a:endParaRPr kumimoji="0" lang="zh-CN" altLang="zh-CN" sz="1000" b="1" i="1" u="none" strike="noStrike" cap="none" normalizeH="0" baseline="0" dirty="0" smtClean="0">
                  <a:ln>
                    <a:noFill/>
                  </a:ln>
                  <a:effectLst/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107" name="Rectangle 36"/>
              <p:cNvSpPr>
                <a:spLocks noChangeArrowheads="1"/>
              </p:cNvSpPr>
              <p:nvPr/>
            </p:nvSpPr>
            <p:spPr bwMode="auto">
              <a:xfrm>
                <a:off x="2627784" y="5486060"/>
                <a:ext cx="602019" cy="3301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1000" b="1" i="1" dirty="0" err="1" smtClean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aph</a:t>
                </a:r>
                <a:r>
                  <a:rPr lang="en-US" altLang="zh-CN" sz="1000" b="1" dirty="0" smtClean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 Ⅱ</a:t>
                </a:r>
                <a:endParaRPr kumimoji="0" lang="zh-CN" altLang="zh-CN" sz="1000" b="1" i="0" u="none" strike="noStrike" cap="none" normalizeH="0" baseline="0" dirty="0" smtClean="0">
                  <a:ln>
                    <a:noFill/>
                  </a:ln>
                  <a:effectLst/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cxnSp>
            <p:nvCxnSpPr>
              <p:cNvPr id="108" name="直接箭头连接符 107"/>
              <p:cNvCxnSpPr/>
              <p:nvPr/>
            </p:nvCxnSpPr>
            <p:spPr>
              <a:xfrm flipV="1">
                <a:off x="2861224" y="5777968"/>
                <a:ext cx="216024" cy="216024"/>
              </a:xfrm>
              <a:prstGeom prst="straightConnector1">
                <a:avLst/>
              </a:prstGeom>
              <a:ln w="6350"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 flipH="1" flipV="1">
                <a:off x="2861224" y="5976576"/>
                <a:ext cx="108000" cy="10800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19" name="组合 118"/>
            <p:cNvGrpSpPr/>
            <p:nvPr/>
          </p:nvGrpSpPr>
          <p:grpSpPr>
            <a:xfrm>
              <a:off x="4922160" y="3769737"/>
              <a:ext cx="1512168" cy="360000"/>
              <a:chOff x="971600" y="4725144"/>
              <a:chExt cx="3146750" cy="432048"/>
            </a:xfrm>
          </p:grpSpPr>
          <p:sp>
            <p:nvSpPr>
              <p:cNvPr id="120" name="右箭头 119"/>
              <p:cNvSpPr/>
              <p:nvPr/>
            </p:nvSpPr>
            <p:spPr>
              <a:xfrm>
                <a:off x="1043608" y="5013176"/>
                <a:ext cx="2592288" cy="144016"/>
              </a:xfrm>
              <a:prstGeom prst="rightArrow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b="1">
                  <a:solidFill>
                    <a:schemeClr val="tx1"/>
                  </a:solidFill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121" name="等腰三角形 120"/>
              <p:cNvSpPr/>
              <p:nvPr/>
            </p:nvSpPr>
            <p:spPr>
              <a:xfrm rot="5400000">
                <a:off x="1079620" y="5049172"/>
                <a:ext cx="144000" cy="72008"/>
              </a:xfrm>
              <a:prstGeom prst="triangle">
                <a:avLst>
                  <a:gd name="adj" fmla="val 50000"/>
                </a:avLst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b="1">
                  <a:solidFill>
                    <a:schemeClr val="tx1"/>
                  </a:solidFill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122" name="等腰三角形 121"/>
              <p:cNvSpPr/>
              <p:nvPr/>
            </p:nvSpPr>
            <p:spPr>
              <a:xfrm rot="5400000">
                <a:off x="3383876" y="5049172"/>
                <a:ext cx="144000" cy="72008"/>
              </a:xfrm>
              <a:prstGeom prst="triangle">
                <a:avLst>
                  <a:gd name="adj" fmla="val 50000"/>
                </a:avLst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b="1">
                  <a:solidFill>
                    <a:schemeClr val="tx1"/>
                  </a:solidFill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123" name="TextBox 122"/>
              <p:cNvSpPr txBox="1"/>
              <p:nvPr/>
            </p:nvSpPr>
            <p:spPr>
              <a:xfrm>
                <a:off x="1737763" y="4725145"/>
                <a:ext cx="1286061" cy="355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Tpase</a:t>
                </a:r>
                <a:endParaRPr lang="zh-CN" altLang="en-US" sz="1050" b="1" dirty="0"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124" name="TextBox 123"/>
              <p:cNvSpPr txBox="1"/>
              <p:nvPr/>
            </p:nvSpPr>
            <p:spPr>
              <a:xfrm>
                <a:off x="971600" y="4746630"/>
                <a:ext cx="766166" cy="355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IR</a:t>
                </a:r>
                <a:endParaRPr lang="zh-CN" altLang="en-US" sz="1050" b="1" dirty="0"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3051194" y="4725144"/>
                <a:ext cx="1067156" cy="355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50" b="1" dirty="0" smtClean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IR</a:t>
                </a:r>
                <a:endParaRPr lang="zh-CN" altLang="en-US" sz="1050" b="1" dirty="0"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</p:grpSp>
        <p:grpSp>
          <p:nvGrpSpPr>
            <p:cNvPr id="126" name="组合 125"/>
            <p:cNvGrpSpPr/>
            <p:nvPr/>
          </p:nvGrpSpPr>
          <p:grpSpPr>
            <a:xfrm rot="321015">
              <a:off x="7057928" y="47925"/>
              <a:ext cx="2204149" cy="1442487"/>
              <a:chOff x="798173" y="2114774"/>
              <a:chExt cx="3103102" cy="2880869"/>
            </a:xfrm>
          </p:grpSpPr>
          <p:grpSp>
            <p:nvGrpSpPr>
              <p:cNvPr id="127" name="Group 5"/>
              <p:cNvGrpSpPr>
                <a:grpSpLocks noChangeAspect="1"/>
              </p:cNvGrpSpPr>
              <p:nvPr/>
            </p:nvGrpSpPr>
            <p:grpSpPr bwMode="auto">
              <a:xfrm>
                <a:off x="798173" y="2114774"/>
                <a:ext cx="3103102" cy="2880869"/>
                <a:chOff x="1107" y="1301"/>
                <a:chExt cx="1899" cy="1763"/>
              </a:xfrm>
            </p:grpSpPr>
            <p:sp>
              <p:nvSpPr>
                <p:cNvPr id="131" name="Rectangle 6"/>
                <p:cNvSpPr>
                  <a:spLocks noChangeArrowheads="1"/>
                </p:cNvSpPr>
                <p:nvPr/>
              </p:nvSpPr>
              <p:spPr bwMode="auto">
                <a:xfrm rot="21266320">
                  <a:off x="1818" y="1945"/>
                  <a:ext cx="538" cy="2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5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pTP-</a:t>
                  </a:r>
                  <a:r>
                    <a:rPr kumimoji="0" lang="en-US" altLang="zh-CN" sz="105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epop</a:t>
                  </a:r>
                  <a:endParaRPr kumimoji="0" lang="zh-CN" altLang="zh-CN" sz="105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32" name="Rectangle 7"/>
                <p:cNvSpPr>
                  <a:spLocks noChangeArrowheads="1"/>
                </p:cNvSpPr>
                <p:nvPr/>
              </p:nvSpPr>
              <p:spPr bwMode="auto">
                <a:xfrm rot="21278985">
                  <a:off x="1800" y="2265"/>
                  <a:ext cx="584" cy="15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zh-CN" sz="7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4490 </a:t>
                  </a:r>
                  <a:r>
                    <a:rPr kumimoji="0" lang="en-US" altLang="zh-CN" sz="7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bp</a:t>
                  </a:r>
                  <a:endParaRPr kumimoji="0" lang="zh-CN" altLang="zh-CN" sz="70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33" name="Rectangle 25"/>
                <p:cNvSpPr>
                  <a:spLocks noChangeArrowheads="1"/>
                </p:cNvSpPr>
                <p:nvPr/>
              </p:nvSpPr>
              <p:spPr bwMode="auto">
                <a:xfrm>
                  <a:off x="3006" y="1824"/>
                  <a:ext cx="0" cy="2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CN" altLang="zh-CN" sz="120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34" name="Freeform 32"/>
                <p:cNvSpPr>
                  <a:spLocks/>
                </p:cNvSpPr>
                <p:nvPr/>
              </p:nvSpPr>
              <p:spPr bwMode="auto">
                <a:xfrm rot="21538394">
                  <a:off x="1107" y="1301"/>
                  <a:ext cx="1774" cy="1763"/>
                </a:xfrm>
                <a:custGeom>
                  <a:avLst/>
                  <a:gdLst/>
                  <a:ahLst/>
                  <a:cxnLst>
                    <a:cxn ang="0">
                      <a:pos x="985" y="4"/>
                    </a:cxn>
                    <a:cxn ang="0">
                      <a:pos x="1079" y="17"/>
                    </a:cxn>
                    <a:cxn ang="0">
                      <a:pos x="1171" y="40"/>
                    </a:cxn>
                    <a:cxn ang="0">
                      <a:pos x="1261" y="73"/>
                    </a:cxn>
                    <a:cxn ang="0">
                      <a:pos x="1346" y="114"/>
                    </a:cxn>
                    <a:cxn ang="0">
                      <a:pos x="1426" y="165"/>
                    </a:cxn>
                    <a:cxn ang="0">
                      <a:pos x="1501" y="223"/>
                    </a:cxn>
                    <a:cxn ang="0">
                      <a:pos x="1569" y="290"/>
                    </a:cxn>
                    <a:cxn ang="0">
                      <a:pos x="1631" y="362"/>
                    </a:cxn>
                    <a:cxn ang="0">
                      <a:pos x="1684" y="441"/>
                    </a:cxn>
                    <a:cxn ang="0">
                      <a:pos x="1728" y="525"/>
                    </a:cxn>
                    <a:cxn ang="0">
                      <a:pos x="1763" y="614"/>
                    </a:cxn>
                    <a:cxn ang="0">
                      <a:pos x="1790" y="705"/>
                    </a:cxn>
                    <a:cxn ang="0">
                      <a:pos x="1806" y="799"/>
                    </a:cxn>
                    <a:cxn ang="0">
                      <a:pos x="1813" y="893"/>
                    </a:cxn>
                    <a:cxn ang="0">
                      <a:pos x="1809" y="988"/>
                    </a:cxn>
                    <a:cxn ang="0">
                      <a:pos x="1796" y="1083"/>
                    </a:cxn>
                    <a:cxn ang="0">
                      <a:pos x="1773" y="1175"/>
                    </a:cxn>
                    <a:cxn ang="0">
                      <a:pos x="1740" y="1264"/>
                    </a:cxn>
                    <a:cxn ang="0">
                      <a:pos x="1698" y="1350"/>
                    </a:cxn>
                    <a:cxn ang="0">
                      <a:pos x="1648" y="1430"/>
                    </a:cxn>
                    <a:cxn ang="0">
                      <a:pos x="1589" y="1505"/>
                    </a:cxn>
                    <a:cxn ang="0">
                      <a:pos x="1523" y="1573"/>
                    </a:cxn>
                    <a:cxn ang="0">
                      <a:pos x="1450" y="1634"/>
                    </a:cxn>
                    <a:cxn ang="0">
                      <a:pos x="1372" y="1687"/>
                    </a:cxn>
                    <a:cxn ang="0">
                      <a:pos x="1288" y="1732"/>
                    </a:cxn>
                    <a:cxn ang="0">
                      <a:pos x="1199" y="1767"/>
                    </a:cxn>
                    <a:cxn ang="0">
                      <a:pos x="1108" y="1793"/>
                    </a:cxn>
                    <a:cxn ang="0">
                      <a:pos x="1015" y="1810"/>
                    </a:cxn>
                    <a:cxn ang="0">
                      <a:pos x="920" y="1816"/>
                    </a:cxn>
                    <a:cxn ang="0">
                      <a:pos x="825" y="1812"/>
                    </a:cxn>
                    <a:cxn ang="0">
                      <a:pos x="731" y="1799"/>
                    </a:cxn>
                    <a:cxn ang="0">
                      <a:pos x="639" y="1776"/>
                    </a:cxn>
                    <a:cxn ang="0">
                      <a:pos x="550" y="1743"/>
                    </a:cxn>
                    <a:cxn ang="0">
                      <a:pos x="465" y="1701"/>
                    </a:cxn>
                    <a:cxn ang="0">
                      <a:pos x="384" y="1650"/>
                    </a:cxn>
                    <a:cxn ang="0">
                      <a:pos x="310" y="1592"/>
                    </a:cxn>
                    <a:cxn ang="0">
                      <a:pos x="242" y="1525"/>
                    </a:cxn>
                    <a:cxn ang="0">
                      <a:pos x="181" y="1452"/>
                    </a:cxn>
                    <a:cxn ang="0">
                      <a:pos x="128" y="1373"/>
                    </a:cxn>
                    <a:cxn ang="0">
                      <a:pos x="84" y="1289"/>
                    </a:cxn>
                    <a:cxn ang="0">
                      <a:pos x="48" y="1201"/>
                    </a:cxn>
                    <a:cxn ang="0">
                      <a:pos x="23" y="1109"/>
                    </a:cxn>
                    <a:cxn ang="0">
                      <a:pos x="6" y="1016"/>
                    </a:cxn>
                    <a:cxn ang="0">
                      <a:pos x="0" y="921"/>
                    </a:cxn>
                    <a:cxn ang="0">
                      <a:pos x="4" y="825"/>
                    </a:cxn>
                    <a:cxn ang="0">
                      <a:pos x="17" y="732"/>
                    </a:cxn>
                    <a:cxn ang="0">
                      <a:pos x="41" y="639"/>
                    </a:cxn>
                    <a:cxn ang="0">
                      <a:pos x="74" y="550"/>
                    </a:cxn>
                    <a:cxn ang="0">
                      <a:pos x="116" y="465"/>
                    </a:cxn>
                    <a:cxn ang="0">
                      <a:pos x="166" y="384"/>
                    </a:cxn>
                    <a:cxn ang="0">
                      <a:pos x="225" y="310"/>
                    </a:cxn>
                    <a:cxn ang="0">
                      <a:pos x="291" y="242"/>
                    </a:cxn>
                    <a:cxn ang="0">
                      <a:pos x="364" y="181"/>
                    </a:cxn>
                    <a:cxn ang="0">
                      <a:pos x="443" y="128"/>
                    </a:cxn>
                    <a:cxn ang="0">
                      <a:pos x="527" y="84"/>
                    </a:cxn>
                    <a:cxn ang="0">
                      <a:pos x="615" y="49"/>
                    </a:cxn>
                    <a:cxn ang="0">
                      <a:pos x="707" y="23"/>
                    </a:cxn>
                    <a:cxn ang="0">
                      <a:pos x="800" y="7"/>
                    </a:cxn>
                    <a:cxn ang="0">
                      <a:pos x="895" y="1"/>
                    </a:cxn>
                  </a:cxnLst>
                  <a:rect l="0" t="0" r="r" b="b"/>
                  <a:pathLst>
                    <a:path w="1813" h="1816">
                      <a:moveTo>
                        <a:pt x="907" y="0"/>
                      </a:moveTo>
                      <a:lnTo>
                        <a:pt x="922" y="1"/>
                      </a:lnTo>
                      <a:lnTo>
                        <a:pt x="938" y="1"/>
                      </a:lnTo>
                      <a:lnTo>
                        <a:pt x="954" y="2"/>
                      </a:lnTo>
                      <a:lnTo>
                        <a:pt x="970" y="3"/>
                      </a:lnTo>
                      <a:lnTo>
                        <a:pt x="985" y="4"/>
                      </a:lnTo>
                      <a:lnTo>
                        <a:pt x="1001" y="5"/>
                      </a:lnTo>
                      <a:lnTo>
                        <a:pt x="1017" y="7"/>
                      </a:lnTo>
                      <a:lnTo>
                        <a:pt x="1033" y="9"/>
                      </a:lnTo>
                      <a:lnTo>
                        <a:pt x="1048" y="12"/>
                      </a:lnTo>
                      <a:lnTo>
                        <a:pt x="1064" y="14"/>
                      </a:lnTo>
                      <a:lnTo>
                        <a:pt x="1079" y="17"/>
                      </a:lnTo>
                      <a:lnTo>
                        <a:pt x="1095" y="20"/>
                      </a:lnTo>
                      <a:lnTo>
                        <a:pt x="1110" y="24"/>
                      </a:lnTo>
                      <a:lnTo>
                        <a:pt x="1126" y="27"/>
                      </a:lnTo>
                      <a:lnTo>
                        <a:pt x="1141" y="31"/>
                      </a:lnTo>
                      <a:lnTo>
                        <a:pt x="1156" y="36"/>
                      </a:lnTo>
                      <a:lnTo>
                        <a:pt x="1171" y="40"/>
                      </a:lnTo>
                      <a:lnTo>
                        <a:pt x="1187" y="45"/>
                      </a:lnTo>
                      <a:lnTo>
                        <a:pt x="1202" y="50"/>
                      </a:lnTo>
                      <a:lnTo>
                        <a:pt x="1217" y="55"/>
                      </a:lnTo>
                      <a:lnTo>
                        <a:pt x="1231" y="61"/>
                      </a:lnTo>
                      <a:lnTo>
                        <a:pt x="1246" y="67"/>
                      </a:lnTo>
                      <a:lnTo>
                        <a:pt x="1261" y="73"/>
                      </a:lnTo>
                      <a:lnTo>
                        <a:pt x="1275" y="79"/>
                      </a:lnTo>
                      <a:lnTo>
                        <a:pt x="1290" y="85"/>
                      </a:lnTo>
                      <a:lnTo>
                        <a:pt x="1304" y="92"/>
                      </a:lnTo>
                      <a:lnTo>
                        <a:pt x="1318" y="100"/>
                      </a:lnTo>
                      <a:lnTo>
                        <a:pt x="1332" y="107"/>
                      </a:lnTo>
                      <a:lnTo>
                        <a:pt x="1346" y="114"/>
                      </a:lnTo>
                      <a:lnTo>
                        <a:pt x="1360" y="122"/>
                      </a:lnTo>
                      <a:lnTo>
                        <a:pt x="1373" y="130"/>
                      </a:lnTo>
                      <a:lnTo>
                        <a:pt x="1387" y="139"/>
                      </a:lnTo>
                      <a:lnTo>
                        <a:pt x="1400" y="147"/>
                      </a:lnTo>
                      <a:lnTo>
                        <a:pt x="1414" y="156"/>
                      </a:lnTo>
                      <a:lnTo>
                        <a:pt x="1426" y="165"/>
                      </a:lnTo>
                      <a:lnTo>
                        <a:pt x="1439" y="174"/>
                      </a:lnTo>
                      <a:lnTo>
                        <a:pt x="1452" y="184"/>
                      </a:lnTo>
                      <a:lnTo>
                        <a:pt x="1465" y="193"/>
                      </a:lnTo>
                      <a:lnTo>
                        <a:pt x="1477" y="203"/>
                      </a:lnTo>
                      <a:lnTo>
                        <a:pt x="1489" y="213"/>
                      </a:lnTo>
                      <a:lnTo>
                        <a:pt x="1501" y="223"/>
                      </a:lnTo>
                      <a:lnTo>
                        <a:pt x="1513" y="234"/>
                      </a:lnTo>
                      <a:lnTo>
                        <a:pt x="1525" y="245"/>
                      </a:lnTo>
                      <a:lnTo>
                        <a:pt x="1536" y="256"/>
                      </a:lnTo>
                      <a:lnTo>
                        <a:pt x="1548" y="267"/>
                      </a:lnTo>
                      <a:lnTo>
                        <a:pt x="1559" y="278"/>
                      </a:lnTo>
                      <a:lnTo>
                        <a:pt x="1569" y="290"/>
                      </a:lnTo>
                      <a:lnTo>
                        <a:pt x="1580" y="301"/>
                      </a:lnTo>
                      <a:lnTo>
                        <a:pt x="1591" y="313"/>
                      </a:lnTo>
                      <a:lnTo>
                        <a:pt x="1601" y="325"/>
                      </a:lnTo>
                      <a:lnTo>
                        <a:pt x="1611" y="337"/>
                      </a:lnTo>
                      <a:lnTo>
                        <a:pt x="1621" y="350"/>
                      </a:lnTo>
                      <a:lnTo>
                        <a:pt x="1631" y="362"/>
                      </a:lnTo>
                      <a:lnTo>
                        <a:pt x="1640" y="375"/>
                      </a:lnTo>
                      <a:lnTo>
                        <a:pt x="1649" y="388"/>
                      </a:lnTo>
                      <a:lnTo>
                        <a:pt x="1658" y="401"/>
                      </a:lnTo>
                      <a:lnTo>
                        <a:pt x="1667" y="414"/>
                      </a:lnTo>
                      <a:lnTo>
                        <a:pt x="1675" y="428"/>
                      </a:lnTo>
                      <a:lnTo>
                        <a:pt x="1684" y="441"/>
                      </a:lnTo>
                      <a:lnTo>
                        <a:pt x="1691" y="455"/>
                      </a:lnTo>
                      <a:lnTo>
                        <a:pt x="1700" y="469"/>
                      </a:lnTo>
                      <a:lnTo>
                        <a:pt x="1707" y="483"/>
                      </a:lnTo>
                      <a:lnTo>
                        <a:pt x="1714" y="497"/>
                      </a:lnTo>
                      <a:lnTo>
                        <a:pt x="1721" y="511"/>
                      </a:lnTo>
                      <a:lnTo>
                        <a:pt x="1728" y="525"/>
                      </a:lnTo>
                      <a:lnTo>
                        <a:pt x="1735" y="540"/>
                      </a:lnTo>
                      <a:lnTo>
                        <a:pt x="1741" y="554"/>
                      </a:lnTo>
                      <a:lnTo>
                        <a:pt x="1747" y="569"/>
                      </a:lnTo>
                      <a:lnTo>
                        <a:pt x="1753" y="584"/>
                      </a:lnTo>
                      <a:lnTo>
                        <a:pt x="1758" y="599"/>
                      </a:lnTo>
                      <a:lnTo>
                        <a:pt x="1763" y="614"/>
                      </a:lnTo>
                      <a:lnTo>
                        <a:pt x="1768" y="629"/>
                      </a:lnTo>
                      <a:lnTo>
                        <a:pt x="1773" y="644"/>
                      </a:lnTo>
                      <a:lnTo>
                        <a:pt x="1778" y="659"/>
                      </a:lnTo>
                      <a:lnTo>
                        <a:pt x="1782" y="674"/>
                      </a:lnTo>
                      <a:lnTo>
                        <a:pt x="1786" y="689"/>
                      </a:lnTo>
                      <a:lnTo>
                        <a:pt x="1790" y="705"/>
                      </a:lnTo>
                      <a:lnTo>
                        <a:pt x="1793" y="720"/>
                      </a:lnTo>
                      <a:lnTo>
                        <a:pt x="1796" y="736"/>
                      </a:lnTo>
                      <a:lnTo>
                        <a:pt x="1799" y="752"/>
                      </a:lnTo>
                      <a:lnTo>
                        <a:pt x="1802" y="767"/>
                      </a:lnTo>
                      <a:lnTo>
                        <a:pt x="1804" y="783"/>
                      </a:lnTo>
                      <a:lnTo>
                        <a:pt x="1806" y="799"/>
                      </a:lnTo>
                      <a:lnTo>
                        <a:pt x="1808" y="814"/>
                      </a:lnTo>
                      <a:lnTo>
                        <a:pt x="1809" y="830"/>
                      </a:lnTo>
                      <a:lnTo>
                        <a:pt x="1810" y="846"/>
                      </a:lnTo>
                      <a:lnTo>
                        <a:pt x="1811" y="862"/>
                      </a:lnTo>
                      <a:lnTo>
                        <a:pt x="1812" y="878"/>
                      </a:lnTo>
                      <a:lnTo>
                        <a:pt x="1813" y="893"/>
                      </a:lnTo>
                      <a:lnTo>
                        <a:pt x="1813" y="909"/>
                      </a:lnTo>
                      <a:lnTo>
                        <a:pt x="1813" y="925"/>
                      </a:lnTo>
                      <a:lnTo>
                        <a:pt x="1812" y="941"/>
                      </a:lnTo>
                      <a:lnTo>
                        <a:pt x="1811" y="957"/>
                      </a:lnTo>
                      <a:lnTo>
                        <a:pt x="1810" y="973"/>
                      </a:lnTo>
                      <a:lnTo>
                        <a:pt x="1809" y="988"/>
                      </a:lnTo>
                      <a:lnTo>
                        <a:pt x="1807" y="1004"/>
                      </a:lnTo>
                      <a:lnTo>
                        <a:pt x="1806" y="1020"/>
                      </a:lnTo>
                      <a:lnTo>
                        <a:pt x="1804" y="1036"/>
                      </a:lnTo>
                      <a:lnTo>
                        <a:pt x="1801" y="1052"/>
                      </a:lnTo>
                      <a:lnTo>
                        <a:pt x="1799" y="1067"/>
                      </a:lnTo>
                      <a:lnTo>
                        <a:pt x="1796" y="1083"/>
                      </a:lnTo>
                      <a:lnTo>
                        <a:pt x="1792" y="1098"/>
                      </a:lnTo>
                      <a:lnTo>
                        <a:pt x="1789" y="1114"/>
                      </a:lnTo>
                      <a:lnTo>
                        <a:pt x="1786" y="1129"/>
                      </a:lnTo>
                      <a:lnTo>
                        <a:pt x="1781" y="1144"/>
                      </a:lnTo>
                      <a:lnTo>
                        <a:pt x="1777" y="1160"/>
                      </a:lnTo>
                      <a:lnTo>
                        <a:pt x="1773" y="1175"/>
                      </a:lnTo>
                      <a:lnTo>
                        <a:pt x="1768" y="1190"/>
                      </a:lnTo>
                      <a:lnTo>
                        <a:pt x="1763" y="1205"/>
                      </a:lnTo>
                      <a:lnTo>
                        <a:pt x="1757" y="1220"/>
                      </a:lnTo>
                      <a:lnTo>
                        <a:pt x="1752" y="1235"/>
                      </a:lnTo>
                      <a:lnTo>
                        <a:pt x="1746" y="1250"/>
                      </a:lnTo>
                      <a:lnTo>
                        <a:pt x="1740" y="1264"/>
                      </a:lnTo>
                      <a:lnTo>
                        <a:pt x="1734" y="1279"/>
                      </a:lnTo>
                      <a:lnTo>
                        <a:pt x="1727" y="1293"/>
                      </a:lnTo>
                      <a:lnTo>
                        <a:pt x="1720" y="1307"/>
                      </a:lnTo>
                      <a:lnTo>
                        <a:pt x="1713" y="1322"/>
                      </a:lnTo>
                      <a:lnTo>
                        <a:pt x="1706" y="1336"/>
                      </a:lnTo>
                      <a:lnTo>
                        <a:pt x="1698" y="1350"/>
                      </a:lnTo>
                      <a:lnTo>
                        <a:pt x="1691" y="1363"/>
                      </a:lnTo>
                      <a:lnTo>
                        <a:pt x="1682" y="1377"/>
                      </a:lnTo>
                      <a:lnTo>
                        <a:pt x="1674" y="1390"/>
                      </a:lnTo>
                      <a:lnTo>
                        <a:pt x="1666" y="1404"/>
                      </a:lnTo>
                      <a:lnTo>
                        <a:pt x="1657" y="1417"/>
                      </a:lnTo>
                      <a:lnTo>
                        <a:pt x="1648" y="1430"/>
                      </a:lnTo>
                      <a:lnTo>
                        <a:pt x="1639" y="1443"/>
                      </a:lnTo>
                      <a:lnTo>
                        <a:pt x="1629" y="1456"/>
                      </a:lnTo>
                      <a:lnTo>
                        <a:pt x="1620" y="1468"/>
                      </a:lnTo>
                      <a:lnTo>
                        <a:pt x="1610" y="1481"/>
                      </a:lnTo>
                      <a:lnTo>
                        <a:pt x="1599" y="1493"/>
                      </a:lnTo>
                      <a:lnTo>
                        <a:pt x="1589" y="1505"/>
                      </a:lnTo>
                      <a:lnTo>
                        <a:pt x="1579" y="1517"/>
                      </a:lnTo>
                      <a:lnTo>
                        <a:pt x="1568" y="1529"/>
                      </a:lnTo>
                      <a:lnTo>
                        <a:pt x="1557" y="1540"/>
                      </a:lnTo>
                      <a:lnTo>
                        <a:pt x="1546" y="1551"/>
                      </a:lnTo>
                      <a:lnTo>
                        <a:pt x="1535" y="1562"/>
                      </a:lnTo>
                      <a:lnTo>
                        <a:pt x="1523" y="1573"/>
                      </a:lnTo>
                      <a:lnTo>
                        <a:pt x="1512" y="1584"/>
                      </a:lnTo>
                      <a:lnTo>
                        <a:pt x="1500" y="1594"/>
                      </a:lnTo>
                      <a:lnTo>
                        <a:pt x="1488" y="1605"/>
                      </a:lnTo>
                      <a:lnTo>
                        <a:pt x="1475" y="1615"/>
                      </a:lnTo>
                      <a:lnTo>
                        <a:pt x="1463" y="1625"/>
                      </a:lnTo>
                      <a:lnTo>
                        <a:pt x="1450" y="1634"/>
                      </a:lnTo>
                      <a:lnTo>
                        <a:pt x="1438" y="1644"/>
                      </a:lnTo>
                      <a:lnTo>
                        <a:pt x="1425" y="1653"/>
                      </a:lnTo>
                      <a:lnTo>
                        <a:pt x="1412" y="1662"/>
                      </a:lnTo>
                      <a:lnTo>
                        <a:pt x="1398" y="1671"/>
                      </a:lnTo>
                      <a:lnTo>
                        <a:pt x="1385" y="1679"/>
                      </a:lnTo>
                      <a:lnTo>
                        <a:pt x="1372" y="1687"/>
                      </a:lnTo>
                      <a:lnTo>
                        <a:pt x="1358" y="1695"/>
                      </a:lnTo>
                      <a:lnTo>
                        <a:pt x="1344" y="1703"/>
                      </a:lnTo>
                      <a:lnTo>
                        <a:pt x="1330" y="1710"/>
                      </a:lnTo>
                      <a:lnTo>
                        <a:pt x="1316" y="1718"/>
                      </a:lnTo>
                      <a:lnTo>
                        <a:pt x="1302" y="1725"/>
                      </a:lnTo>
                      <a:lnTo>
                        <a:pt x="1288" y="1732"/>
                      </a:lnTo>
                      <a:lnTo>
                        <a:pt x="1273" y="1738"/>
                      </a:lnTo>
                      <a:lnTo>
                        <a:pt x="1259" y="1745"/>
                      </a:lnTo>
                      <a:lnTo>
                        <a:pt x="1244" y="1751"/>
                      </a:lnTo>
                      <a:lnTo>
                        <a:pt x="1229" y="1756"/>
                      </a:lnTo>
                      <a:lnTo>
                        <a:pt x="1215" y="1762"/>
                      </a:lnTo>
                      <a:lnTo>
                        <a:pt x="1199" y="1767"/>
                      </a:lnTo>
                      <a:lnTo>
                        <a:pt x="1184" y="1772"/>
                      </a:lnTo>
                      <a:lnTo>
                        <a:pt x="1169" y="1777"/>
                      </a:lnTo>
                      <a:lnTo>
                        <a:pt x="1154" y="1781"/>
                      </a:lnTo>
                      <a:lnTo>
                        <a:pt x="1139" y="1786"/>
                      </a:lnTo>
                      <a:lnTo>
                        <a:pt x="1123" y="1789"/>
                      </a:lnTo>
                      <a:lnTo>
                        <a:pt x="1108" y="1793"/>
                      </a:lnTo>
                      <a:lnTo>
                        <a:pt x="1093" y="1797"/>
                      </a:lnTo>
                      <a:lnTo>
                        <a:pt x="1077" y="1800"/>
                      </a:lnTo>
                      <a:lnTo>
                        <a:pt x="1062" y="1803"/>
                      </a:lnTo>
                      <a:lnTo>
                        <a:pt x="1046" y="1805"/>
                      </a:lnTo>
                      <a:lnTo>
                        <a:pt x="1030" y="1807"/>
                      </a:lnTo>
                      <a:lnTo>
                        <a:pt x="1015" y="1810"/>
                      </a:lnTo>
                      <a:lnTo>
                        <a:pt x="999" y="1811"/>
                      </a:lnTo>
                      <a:lnTo>
                        <a:pt x="983" y="1813"/>
                      </a:lnTo>
                      <a:lnTo>
                        <a:pt x="967" y="1814"/>
                      </a:lnTo>
                      <a:lnTo>
                        <a:pt x="951" y="1815"/>
                      </a:lnTo>
                      <a:lnTo>
                        <a:pt x="936" y="1816"/>
                      </a:lnTo>
                      <a:lnTo>
                        <a:pt x="920" y="1816"/>
                      </a:lnTo>
                      <a:lnTo>
                        <a:pt x="904" y="1816"/>
                      </a:lnTo>
                      <a:lnTo>
                        <a:pt x="888" y="1816"/>
                      </a:lnTo>
                      <a:lnTo>
                        <a:pt x="872" y="1815"/>
                      </a:lnTo>
                      <a:lnTo>
                        <a:pt x="856" y="1815"/>
                      </a:lnTo>
                      <a:lnTo>
                        <a:pt x="841" y="1814"/>
                      </a:lnTo>
                      <a:lnTo>
                        <a:pt x="825" y="1812"/>
                      </a:lnTo>
                      <a:lnTo>
                        <a:pt x="809" y="1811"/>
                      </a:lnTo>
                      <a:lnTo>
                        <a:pt x="794" y="1809"/>
                      </a:lnTo>
                      <a:lnTo>
                        <a:pt x="778" y="1807"/>
                      </a:lnTo>
                      <a:lnTo>
                        <a:pt x="762" y="1804"/>
                      </a:lnTo>
                      <a:lnTo>
                        <a:pt x="747" y="1802"/>
                      </a:lnTo>
                      <a:lnTo>
                        <a:pt x="731" y="1799"/>
                      </a:lnTo>
                      <a:lnTo>
                        <a:pt x="716" y="1796"/>
                      </a:lnTo>
                      <a:lnTo>
                        <a:pt x="700" y="1792"/>
                      </a:lnTo>
                      <a:lnTo>
                        <a:pt x="685" y="1789"/>
                      </a:lnTo>
                      <a:lnTo>
                        <a:pt x="669" y="1784"/>
                      </a:lnTo>
                      <a:lnTo>
                        <a:pt x="654" y="1780"/>
                      </a:lnTo>
                      <a:lnTo>
                        <a:pt x="639" y="1776"/>
                      </a:lnTo>
                      <a:lnTo>
                        <a:pt x="624" y="1771"/>
                      </a:lnTo>
                      <a:lnTo>
                        <a:pt x="609" y="1766"/>
                      </a:lnTo>
                      <a:lnTo>
                        <a:pt x="594" y="1760"/>
                      </a:lnTo>
                      <a:lnTo>
                        <a:pt x="579" y="1755"/>
                      </a:lnTo>
                      <a:lnTo>
                        <a:pt x="565" y="1749"/>
                      </a:lnTo>
                      <a:lnTo>
                        <a:pt x="550" y="1743"/>
                      </a:lnTo>
                      <a:lnTo>
                        <a:pt x="535" y="1736"/>
                      </a:lnTo>
                      <a:lnTo>
                        <a:pt x="521" y="1730"/>
                      </a:lnTo>
                      <a:lnTo>
                        <a:pt x="507" y="1723"/>
                      </a:lnTo>
                      <a:lnTo>
                        <a:pt x="493" y="1716"/>
                      </a:lnTo>
                      <a:lnTo>
                        <a:pt x="479" y="1708"/>
                      </a:lnTo>
                      <a:lnTo>
                        <a:pt x="465" y="1701"/>
                      </a:lnTo>
                      <a:lnTo>
                        <a:pt x="451" y="1693"/>
                      </a:lnTo>
                      <a:lnTo>
                        <a:pt x="437" y="1685"/>
                      </a:lnTo>
                      <a:lnTo>
                        <a:pt x="424" y="1677"/>
                      </a:lnTo>
                      <a:lnTo>
                        <a:pt x="411" y="1668"/>
                      </a:lnTo>
                      <a:lnTo>
                        <a:pt x="397" y="1659"/>
                      </a:lnTo>
                      <a:lnTo>
                        <a:pt x="384" y="1650"/>
                      </a:lnTo>
                      <a:lnTo>
                        <a:pt x="372" y="1641"/>
                      </a:lnTo>
                      <a:lnTo>
                        <a:pt x="359" y="1632"/>
                      </a:lnTo>
                      <a:lnTo>
                        <a:pt x="346" y="1622"/>
                      </a:lnTo>
                      <a:lnTo>
                        <a:pt x="334" y="1612"/>
                      </a:lnTo>
                      <a:lnTo>
                        <a:pt x="322" y="1602"/>
                      </a:lnTo>
                      <a:lnTo>
                        <a:pt x="310" y="1592"/>
                      </a:lnTo>
                      <a:lnTo>
                        <a:pt x="298" y="1581"/>
                      </a:lnTo>
                      <a:lnTo>
                        <a:pt x="286" y="1570"/>
                      </a:lnTo>
                      <a:lnTo>
                        <a:pt x="275" y="1559"/>
                      </a:lnTo>
                      <a:lnTo>
                        <a:pt x="264" y="1548"/>
                      </a:lnTo>
                      <a:lnTo>
                        <a:pt x="253" y="1537"/>
                      </a:lnTo>
                      <a:lnTo>
                        <a:pt x="242" y="1525"/>
                      </a:lnTo>
                      <a:lnTo>
                        <a:pt x="231" y="1514"/>
                      </a:lnTo>
                      <a:lnTo>
                        <a:pt x="220" y="1502"/>
                      </a:lnTo>
                      <a:lnTo>
                        <a:pt x="210" y="1490"/>
                      </a:lnTo>
                      <a:lnTo>
                        <a:pt x="200" y="1477"/>
                      </a:lnTo>
                      <a:lnTo>
                        <a:pt x="191" y="1465"/>
                      </a:lnTo>
                      <a:lnTo>
                        <a:pt x="181" y="1452"/>
                      </a:lnTo>
                      <a:lnTo>
                        <a:pt x="171" y="1439"/>
                      </a:lnTo>
                      <a:lnTo>
                        <a:pt x="162" y="1426"/>
                      </a:lnTo>
                      <a:lnTo>
                        <a:pt x="153" y="1413"/>
                      </a:lnTo>
                      <a:lnTo>
                        <a:pt x="145" y="1400"/>
                      </a:lnTo>
                      <a:lnTo>
                        <a:pt x="136" y="1387"/>
                      </a:lnTo>
                      <a:lnTo>
                        <a:pt x="128" y="1373"/>
                      </a:lnTo>
                      <a:lnTo>
                        <a:pt x="120" y="1360"/>
                      </a:lnTo>
                      <a:lnTo>
                        <a:pt x="112" y="1346"/>
                      </a:lnTo>
                      <a:lnTo>
                        <a:pt x="105" y="1332"/>
                      </a:lnTo>
                      <a:lnTo>
                        <a:pt x="98" y="1318"/>
                      </a:lnTo>
                      <a:lnTo>
                        <a:pt x="90" y="1303"/>
                      </a:lnTo>
                      <a:lnTo>
                        <a:pt x="84" y="1289"/>
                      </a:lnTo>
                      <a:lnTo>
                        <a:pt x="77" y="1275"/>
                      </a:lnTo>
                      <a:lnTo>
                        <a:pt x="71" y="1260"/>
                      </a:lnTo>
                      <a:lnTo>
                        <a:pt x="65" y="1245"/>
                      </a:lnTo>
                      <a:lnTo>
                        <a:pt x="59" y="1230"/>
                      </a:lnTo>
                      <a:lnTo>
                        <a:pt x="54" y="1216"/>
                      </a:lnTo>
                      <a:lnTo>
                        <a:pt x="48" y="1201"/>
                      </a:lnTo>
                      <a:lnTo>
                        <a:pt x="43" y="1186"/>
                      </a:lnTo>
                      <a:lnTo>
                        <a:pt x="39" y="1170"/>
                      </a:lnTo>
                      <a:lnTo>
                        <a:pt x="34" y="1155"/>
                      </a:lnTo>
                      <a:lnTo>
                        <a:pt x="30" y="1140"/>
                      </a:lnTo>
                      <a:lnTo>
                        <a:pt x="26" y="1124"/>
                      </a:lnTo>
                      <a:lnTo>
                        <a:pt x="23" y="1109"/>
                      </a:lnTo>
                      <a:lnTo>
                        <a:pt x="19" y="1094"/>
                      </a:lnTo>
                      <a:lnTo>
                        <a:pt x="16" y="1078"/>
                      </a:lnTo>
                      <a:lnTo>
                        <a:pt x="13" y="1063"/>
                      </a:lnTo>
                      <a:lnTo>
                        <a:pt x="11" y="1047"/>
                      </a:lnTo>
                      <a:lnTo>
                        <a:pt x="9" y="1031"/>
                      </a:lnTo>
                      <a:lnTo>
                        <a:pt x="6" y="1016"/>
                      </a:lnTo>
                      <a:lnTo>
                        <a:pt x="5" y="1000"/>
                      </a:lnTo>
                      <a:lnTo>
                        <a:pt x="3" y="984"/>
                      </a:lnTo>
                      <a:lnTo>
                        <a:pt x="2" y="968"/>
                      </a:lnTo>
                      <a:lnTo>
                        <a:pt x="1" y="952"/>
                      </a:lnTo>
                      <a:lnTo>
                        <a:pt x="1" y="937"/>
                      </a:lnTo>
                      <a:lnTo>
                        <a:pt x="0" y="921"/>
                      </a:lnTo>
                      <a:lnTo>
                        <a:pt x="0" y="905"/>
                      </a:lnTo>
                      <a:lnTo>
                        <a:pt x="0" y="889"/>
                      </a:lnTo>
                      <a:lnTo>
                        <a:pt x="1" y="873"/>
                      </a:lnTo>
                      <a:lnTo>
                        <a:pt x="1" y="857"/>
                      </a:lnTo>
                      <a:lnTo>
                        <a:pt x="3" y="841"/>
                      </a:lnTo>
                      <a:lnTo>
                        <a:pt x="4" y="825"/>
                      </a:lnTo>
                      <a:lnTo>
                        <a:pt x="5" y="810"/>
                      </a:lnTo>
                      <a:lnTo>
                        <a:pt x="7" y="794"/>
                      </a:lnTo>
                      <a:lnTo>
                        <a:pt x="9" y="778"/>
                      </a:lnTo>
                      <a:lnTo>
                        <a:pt x="12" y="763"/>
                      </a:lnTo>
                      <a:lnTo>
                        <a:pt x="15" y="747"/>
                      </a:lnTo>
                      <a:lnTo>
                        <a:pt x="17" y="732"/>
                      </a:lnTo>
                      <a:lnTo>
                        <a:pt x="21" y="716"/>
                      </a:lnTo>
                      <a:lnTo>
                        <a:pt x="24" y="701"/>
                      </a:lnTo>
                      <a:lnTo>
                        <a:pt x="28" y="685"/>
                      </a:lnTo>
                      <a:lnTo>
                        <a:pt x="32" y="670"/>
                      </a:lnTo>
                      <a:lnTo>
                        <a:pt x="36" y="655"/>
                      </a:lnTo>
                      <a:lnTo>
                        <a:pt x="41" y="639"/>
                      </a:lnTo>
                      <a:lnTo>
                        <a:pt x="45" y="624"/>
                      </a:lnTo>
                      <a:lnTo>
                        <a:pt x="51" y="609"/>
                      </a:lnTo>
                      <a:lnTo>
                        <a:pt x="56" y="594"/>
                      </a:lnTo>
                      <a:lnTo>
                        <a:pt x="62" y="579"/>
                      </a:lnTo>
                      <a:lnTo>
                        <a:pt x="67" y="565"/>
                      </a:lnTo>
                      <a:lnTo>
                        <a:pt x="74" y="550"/>
                      </a:lnTo>
                      <a:lnTo>
                        <a:pt x="80" y="535"/>
                      </a:lnTo>
                      <a:lnTo>
                        <a:pt x="87" y="521"/>
                      </a:lnTo>
                      <a:lnTo>
                        <a:pt x="93" y="507"/>
                      </a:lnTo>
                      <a:lnTo>
                        <a:pt x="101" y="493"/>
                      </a:lnTo>
                      <a:lnTo>
                        <a:pt x="108" y="479"/>
                      </a:lnTo>
                      <a:lnTo>
                        <a:pt x="116" y="465"/>
                      </a:lnTo>
                      <a:lnTo>
                        <a:pt x="123" y="451"/>
                      </a:lnTo>
                      <a:lnTo>
                        <a:pt x="131" y="437"/>
                      </a:lnTo>
                      <a:lnTo>
                        <a:pt x="140" y="424"/>
                      </a:lnTo>
                      <a:lnTo>
                        <a:pt x="149" y="411"/>
                      </a:lnTo>
                      <a:lnTo>
                        <a:pt x="157" y="397"/>
                      </a:lnTo>
                      <a:lnTo>
                        <a:pt x="166" y="384"/>
                      </a:lnTo>
                      <a:lnTo>
                        <a:pt x="176" y="372"/>
                      </a:lnTo>
                      <a:lnTo>
                        <a:pt x="185" y="359"/>
                      </a:lnTo>
                      <a:lnTo>
                        <a:pt x="195" y="346"/>
                      </a:lnTo>
                      <a:lnTo>
                        <a:pt x="205" y="334"/>
                      </a:lnTo>
                      <a:lnTo>
                        <a:pt x="215" y="322"/>
                      </a:lnTo>
                      <a:lnTo>
                        <a:pt x="225" y="310"/>
                      </a:lnTo>
                      <a:lnTo>
                        <a:pt x="235" y="298"/>
                      </a:lnTo>
                      <a:lnTo>
                        <a:pt x="246" y="286"/>
                      </a:lnTo>
                      <a:lnTo>
                        <a:pt x="257" y="275"/>
                      </a:lnTo>
                      <a:lnTo>
                        <a:pt x="268" y="263"/>
                      </a:lnTo>
                      <a:lnTo>
                        <a:pt x="280" y="252"/>
                      </a:lnTo>
                      <a:lnTo>
                        <a:pt x="291" y="242"/>
                      </a:lnTo>
                      <a:lnTo>
                        <a:pt x="303" y="231"/>
                      </a:lnTo>
                      <a:lnTo>
                        <a:pt x="315" y="220"/>
                      </a:lnTo>
                      <a:lnTo>
                        <a:pt x="327" y="210"/>
                      </a:lnTo>
                      <a:lnTo>
                        <a:pt x="339" y="200"/>
                      </a:lnTo>
                      <a:lnTo>
                        <a:pt x="351" y="190"/>
                      </a:lnTo>
                      <a:lnTo>
                        <a:pt x="364" y="181"/>
                      </a:lnTo>
                      <a:lnTo>
                        <a:pt x="377" y="171"/>
                      </a:lnTo>
                      <a:lnTo>
                        <a:pt x="390" y="162"/>
                      </a:lnTo>
                      <a:lnTo>
                        <a:pt x="403" y="153"/>
                      </a:lnTo>
                      <a:lnTo>
                        <a:pt x="416" y="145"/>
                      </a:lnTo>
                      <a:lnTo>
                        <a:pt x="430" y="136"/>
                      </a:lnTo>
                      <a:lnTo>
                        <a:pt x="443" y="128"/>
                      </a:lnTo>
                      <a:lnTo>
                        <a:pt x="457" y="120"/>
                      </a:lnTo>
                      <a:lnTo>
                        <a:pt x="471" y="112"/>
                      </a:lnTo>
                      <a:lnTo>
                        <a:pt x="485" y="105"/>
                      </a:lnTo>
                      <a:lnTo>
                        <a:pt x="499" y="97"/>
                      </a:lnTo>
                      <a:lnTo>
                        <a:pt x="513" y="91"/>
                      </a:lnTo>
                      <a:lnTo>
                        <a:pt x="527" y="84"/>
                      </a:lnTo>
                      <a:lnTo>
                        <a:pt x="542" y="77"/>
                      </a:lnTo>
                      <a:lnTo>
                        <a:pt x="556" y="71"/>
                      </a:lnTo>
                      <a:lnTo>
                        <a:pt x="571" y="65"/>
                      </a:lnTo>
                      <a:lnTo>
                        <a:pt x="586" y="59"/>
                      </a:lnTo>
                      <a:lnTo>
                        <a:pt x="601" y="54"/>
                      </a:lnTo>
                      <a:lnTo>
                        <a:pt x="615" y="49"/>
                      </a:lnTo>
                      <a:lnTo>
                        <a:pt x="630" y="43"/>
                      </a:lnTo>
                      <a:lnTo>
                        <a:pt x="645" y="39"/>
                      </a:lnTo>
                      <a:lnTo>
                        <a:pt x="661" y="34"/>
                      </a:lnTo>
                      <a:lnTo>
                        <a:pt x="676" y="30"/>
                      </a:lnTo>
                      <a:lnTo>
                        <a:pt x="691" y="26"/>
                      </a:lnTo>
                      <a:lnTo>
                        <a:pt x="707" y="23"/>
                      </a:lnTo>
                      <a:lnTo>
                        <a:pt x="722" y="19"/>
                      </a:lnTo>
                      <a:lnTo>
                        <a:pt x="738" y="16"/>
                      </a:lnTo>
                      <a:lnTo>
                        <a:pt x="753" y="13"/>
                      </a:lnTo>
                      <a:lnTo>
                        <a:pt x="769" y="11"/>
                      </a:lnTo>
                      <a:lnTo>
                        <a:pt x="785" y="9"/>
                      </a:lnTo>
                      <a:lnTo>
                        <a:pt x="800" y="7"/>
                      </a:lnTo>
                      <a:lnTo>
                        <a:pt x="816" y="5"/>
                      </a:lnTo>
                      <a:lnTo>
                        <a:pt x="832" y="4"/>
                      </a:lnTo>
                      <a:lnTo>
                        <a:pt x="848" y="2"/>
                      </a:lnTo>
                      <a:lnTo>
                        <a:pt x="863" y="1"/>
                      </a:lnTo>
                      <a:lnTo>
                        <a:pt x="879" y="1"/>
                      </a:lnTo>
                      <a:lnTo>
                        <a:pt x="895" y="1"/>
                      </a:lnTo>
                      <a:lnTo>
                        <a:pt x="907" y="0"/>
                      </a:lnTo>
                    </a:path>
                  </a:pathLst>
                </a:custGeom>
                <a:noFill/>
                <a:ln w="9525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35" name="Freeform 33"/>
                <p:cNvSpPr>
                  <a:spLocks/>
                </p:cNvSpPr>
                <p:nvPr/>
              </p:nvSpPr>
              <p:spPr bwMode="auto">
                <a:xfrm>
                  <a:off x="1939" y="1363"/>
                  <a:ext cx="837" cy="539"/>
                </a:xfrm>
                <a:custGeom>
                  <a:avLst/>
                  <a:gdLst/>
                  <a:ahLst/>
                  <a:cxnLst>
                    <a:cxn ang="0">
                      <a:pos x="768" y="607"/>
                    </a:cxn>
                    <a:cxn ang="0">
                      <a:pos x="756" y="567"/>
                    </a:cxn>
                    <a:cxn ang="0">
                      <a:pos x="741" y="527"/>
                    </a:cxn>
                    <a:cxn ang="0">
                      <a:pos x="724" y="489"/>
                    </a:cxn>
                    <a:cxn ang="0">
                      <a:pos x="705" y="451"/>
                    </a:cxn>
                    <a:cxn ang="0">
                      <a:pos x="685" y="414"/>
                    </a:cxn>
                    <a:cxn ang="0">
                      <a:pos x="662" y="379"/>
                    </a:cxn>
                    <a:cxn ang="0">
                      <a:pos x="637" y="345"/>
                    </a:cxn>
                    <a:cxn ang="0">
                      <a:pos x="611" y="312"/>
                    </a:cxn>
                    <a:cxn ang="0">
                      <a:pos x="583" y="281"/>
                    </a:cxn>
                    <a:cxn ang="0">
                      <a:pos x="554" y="251"/>
                    </a:cxn>
                    <a:cxn ang="0">
                      <a:pos x="523" y="222"/>
                    </a:cxn>
                    <a:cxn ang="0">
                      <a:pos x="490" y="196"/>
                    </a:cxn>
                    <a:cxn ang="0">
                      <a:pos x="456" y="171"/>
                    </a:cxn>
                    <a:cxn ang="0">
                      <a:pos x="421" y="148"/>
                    </a:cxn>
                    <a:cxn ang="0">
                      <a:pos x="385" y="126"/>
                    </a:cxn>
                    <a:cxn ang="0">
                      <a:pos x="348" y="107"/>
                    </a:cxn>
                    <a:cxn ang="0">
                      <a:pos x="310" y="90"/>
                    </a:cxn>
                    <a:cxn ang="0">
                      <a:pos x="271" y="74"/>
                    </a:cxn>
                    <a:cxn ang="0">
                      <a:pos x="231" y="61"/>
                    </a:cxn>
                    <a:cxn ang="0">
                      <a:pos x="190" y="50"/>
                    </a:cxn>
                    <a:cxn ang="0">
                      <a:pos x="149" y="41"/>
                    </a:cxn>
                    <a:cxn ang="0">
                      <a:pos x="108" y="34"/>
                    </a:cxn>
                    <a:cxn ang="0">
                      <a:pos x="75" y="30"/>
                    </a:cxn>
                    <a:cxn ang="0">
                      <a:pos x="69" y="90"/>
                    </a:cxn>
                    <a:cxn ang="0">
                      <a:pos x="99" y="63"/>
                    </a:cxn>
                    <a:cxn ang="0">
                      <a:pos x="139" y="70"/>
                    </a:cxn>
                    <a:cxn ang="0">
                      <a:pos x="178" y="78"/>
                    </a:cxn>
                    <a:cxn ang="0">
                      <a:pos x="218" y="88"/>
                    </a:cxn>
                    <a:cxn ang="0">
                      <a:pos x="256" y="101"/>
                    </a:cxn>
                    <a:cxn ang="0">
                      <a:pos x="294" y="115"/>
                    </a:cxn>
                    <a:cxn ang="0">
                      <a:pos x="331" y="132"/>
                    </a:cxn>
                    <a:cxn ang="0">
                      <a:pos x="367" y="150"/>
                    </a:cxn>
                    <a:cxn ang="0">
                      <a:pos x="402" y="170"/>
                    </a:cxn>
                    <a:cxn ang="0">
                      <a:pos x="435" y="193"/>
                    </a:cxn>
                    <a:cxn ang="0">
                      <a:pos x="468" y="216"/>
                    </a:cxn>
                    <a:cxn ang="0">
                      <a:pos x="500" y="242"/>
                    </a:cxn>
                    <a:cxn ang="0">
                      <a:pos x="530" y="269"/>
                    </a:cxn>
                    <a:cxn ang="0">
                      <a:pos x="558" y="297"/>
                    </a:cxn>
                    <a:cxn ang="0">
                      <a:pos x="585" y="328"/>
                    </a:cxn>
                    <a:cxn ang="0">
                      <a:pos x="611" y="359"/>
                    </a:cxn>
                    <a:cxn ang="0">
                      <a:pos x="634" y="392"/>
                    </a:cxn>
                    <a:cxn ang="0">
                      <a:pos x="656" y="426"/>
                    </a:cxn>
                    <a:cxn ang="0">
                      <a:pos x="676" y="461"/>
                    </a:cxn>
                    <a:cxn ang="0">
                      <a:pos x="695" y="497"/>
                    </a:cxn>
                    <a:cxn ang="0">
                      <a:pos x="711" y="534"/>
                    </a:cxn>
                    <a:cxn ang="0">
                      <a:pos x="726" y="572"/>
                    </a:cxn>
                    <a:cxn ang="0">
                      <a:pos x="738" y="610"/>
                    </a:cxn>
                    <a:cxn ang="0">
                      <a:pos x="747" y="641"/>
                    </a:cxn>
                  </a:cxnLst>
                  <a:rect l="0" t="0" r="r" b="b"/>
                  <a:pathLst>
                    <a:path w="776" h="641">
                      <a:moveTo>
                        <a:pt x="776" y="634"/>
                      </a:moveTo>
                      <a:lnTo>
                        <a:pt x="772" y="620"/>
                      </a:lnTo>
                      <a:lnTo>
                        <a:pt x="768" y="607"/>
                      </a:lnTo>
                      <a:lnTo>
                        <a:pt x="764" y="593"/>
                      </a:lnTo>
                      <a:lnTo>
                        <a:pt x="760" y="580"/>
                      </a:lnTo>
                      <a:lnTo>
                        <a:pt x="756" y="567"/>
                      </a:lnTo>
                      <a:lnTo>
                        <a:pt x="751" y="553"/>
                      </a:lnTo>
                      <a:lnTo>
                        <a:pt x="746" y="540"/>
                      </a:lnTo>
                      <a:lnTo>
                        <a:pt x="741" y="527"/>
                      </a:lnTo>
                      <a:lnTo>
                        <a:pt x="735" y="514"/>
                      </a:lnTo>
                      <a:lnTo>
                        <a:pt x="730" y="502"/>
                      </a:lnTo>
                      <a:lnTo>
                        <a:pt x="724" y="489"/>
                      </a:lnTo>
                      <a:lnTo>
                        <a:pt x="718" y="476"/>
                      </a:lnTo>
                      <a:lnTo>
                        <a:pt x="712" y="463"/>
                      </a:lnTo>
                      <a:lnTo>
                        <a:pt x="705" y="451"/>
                      </a:lnTo>
                      <a:lnTo>
                        <a:pt x="699" y="439"/>
                      </a:lnTo>
                      <a:lnTo>
                        <a:pt x="692" y="426"/>
                      </a:lnTo>
                      <a:lnTo>
                        <a:pt x="685" y="414"/>
                      </a:lnTo>
                      <a:lnTo>
                        <a:pt x="677" y="402"/>
                      </a:lnTo>
                      <a:lnTo>
                        <a:pt x="670" y="391"/>
                      </a:lnTo>
                      <a:lnTo>
                        <a:pt x="662" y="379"/>
                      </a:lnTo>
                      <a:lnTo>
                        <a:pt x="654" y="368"/>
                      </a:lnTo>
                      <a:lnTo>
                        <a:pt x="646" y="356"/>
                      </a:lnTo>
                      <a:lnTo>
                        <a:pt x="637" y="345"/>
                      </a:lnTo>
                      <a:lnTo>
                        <a:pt x="629" y="334"/>
                      </a:lnTo>
                      <a:lnTo>
                        <a:pt x="620" y="323"/>
                      </a:lnTo>
                      <a:lnTo>
                        <a:pt x="611" y="312"/>
                      </a:lnTo>
                      <a:lnTo>
                        <a:pt x="602" y="301"/>
                      </a:lnTo>
                      <a:lnTo>
                        <a:pt x="593" y="291"/>
                      </a:lnTo>
                      <a:lnTo>
                        <a:pt x="583" y="281"/>
                      </a:lnTo>
                      <a:lnTo>
                        <a:pt x="574" y="270"/>
                      </a:lnTo>
                      <a:lnTo>
                        <a:pt x="564" y="260"/>
                      </a:lnTo>
                      <a:lnTo>
                        <a:pt x="554" y="251"/>
                      </a:lnTo>
                      <a:lnTo>
                        <a:pt x="544" y="241"/>
                      </a:lnTo>
                      <a:lnTo>
                        <a:pt x="533" y="232"/>
                      </a:lnTo>
                      <a:lnTo>
                        <a:pt x="523" y="222"/>
                      </a:lnTo>
                      <a:lnTo>
                        <a:pt x="512" y="213"/>
                      </a:lnTo>
                      <a:lnTo>
                        <a:pt x="501" y="204"/>
                      </a:lnTo>
                      <a:lnTo>
                        <a:pt x="490" y="196"/>
                      </a:lnTo>
                      <a:lnTo>
                        <a:pt x="479" y="187"/>
                      </a:lnTo>
                      <a:lnTo>
                        <a:pt x="468" y="179"/>
                      </a:lnTo>
                      <a:lnTo>
                        <a:pt x="456" y="171"/>
                      </a:lnTo>
                      <a:lnTo>
                        <a:pt x="445" y="163"/>
                      </a:lnTo>
                      <a:lnTo>
                        <a:pt x="433" y="155"/>
                      </a:lnTo>
                      <a:lnTo>
                        <a:pt x="421" y="148"/>
                      </a:lnTo>
                      <a:lnTo>
                        <a:pt x="410" y="140"/>
                      </a:lnTo>
                      <a:lnTo>
                        <a:pt x="397" y="133"/>
                      </a:lnTo>
                      <a:lnTo>
                        <a:pt x="385" y="126"/>
                      </a:lnTo>
                      <a:lnTo>
                        <a:pt x="373" y="120"/>
                      </a:lnTo>
                      <a:lnTo>
                        <a:pt x="361" y="113"/>
                      </a:lnTo>
                      <a:lnTo>
                        <a:pt x="348" y="107"/>
                      </a:lnTo>
                      <a:lnTo>
                        <a:pt x="335" y="101"/>
                      </a:lnTo>
                      <a:lnTo>
                        <a:pt x="322" y="95"/>
                      </a:lnTo>
                      <a:lnTo>
                        <a:pt x="310" y="90"/>
                      </a:lnTo>
                      <a:lnTo>
                        <a:pt x="297" y="84"/>
                      </a:lnTo>
                      <a:lnTo>
                        <a:pt x="284" y="79"/>
                      </a:lnTo>
                      <a:lnTo>
                        <a:pt x="271" y="74"/>
                      </a:lnTo>
                      <a:lnTo>
                        <a:pt x="257" y="70"/>
                      </a:lnTo>
                      <a:lnTo>
                        <a:pt x="244" y="65"/>
                      </a:lnTo>
                      <a:lnTo>
                        <a:pt x="231" y="61"/>
                      </a:lnTo>
                      <a:lnTo>
                        <a:pt x="217" y="57"/>
                      </a:lnTo>
                      <a:lnTo>
                        <a:pt x="204" y="53"/>
                      </a:lnTo>
                      <a:lnTo>
                        <a:pt x="190" y="50"/>
                      </a:lnTo>
                      <a:lnTo>
                        <a:pt x="177" y="47"/>
                      </a:lnTo>
                      <a:lnTo>
                        <a:pt x="163" y="44"/>
                      </a:lnTo>
                      <a:lnTo>
                        <a:pt x="149" y="41"/>
                      </a:lnTo>
                      <a:lnTo>
                        <a:pt x="135" y="38"/>
                      </a:lnTo>
                      <a:lnTo>
                        <a:pt x="122" y="36"/>
                      </a:lnTo>
                      <a:lnTo>
                        <a:pt x="108" y="34"/>
                      </a:lnTo>
                      <a:lnTo>
                        <a:pt x="94" y="32"/>
                      </a:lnTo>
                      <a:lnTo>
                        <a:pt x="80" y="31"/>
                      </a:lnTo>
                      <a:lnTo>
                        <a:pt x="75" y="30"/>
                      </a:lnTo>
                      <a:lnTo>
                        <a:pt x="78" y="0"/>
                      </a:lnTo>
                      <a:lnTo>
                        <a:pt x="0" y="42"/>
                      </a:lnTo>
                      <a:lnTo>
                        <a:pt x="69" y="90"/>
                      </a:lnTo>
                      <a:lnTo>
                        <a:pt x="72" y="60"/>
                      </a:lnTo>
                      <a:lnTo>
                        <a:pt x="86" y="61"/>
                      </a:lnTo>
                      <a:lnTo>
                        <a:pt x="99" y="63"/>
                      </a:lnTo>
                      <a:lnTo>
                        <a:pt x="112" y="65"/>
                      </a:lnTo>
                      <a:lnTo>
                        <a:pt x="126" y="67"/>
                      </a:lnTo>
                      <a:lnTo>
                        <a:pt x="139" y="70"/>
                      </a:lnTo>
                      <a:lnTo>
                        <a:pt x="152" y="72"/>
                      </a:lnTo>
                      <a:lnTo>
                        <a:pt x="165" y="75"/>
                      </a:lnTo>
                      <a:lnTo>
                        <a:pt x="178" y="78"/>
                      </a:lnTo>
                      <a:lnTo>
                        <a:pt x="192" y="81"/>
                      </a:lnTo>
                      <a:lnTo>
                        <a:pt x="204" y="85"/>
                      </a:lnTo>
                      <a:lnTo>
                        <a:pt x="218" y="88"/>
                      </a:lnTo>
                      <a:lnTo>
                        <a:pt x="230" y="92"/>
                      </a:lnTo>
                      <a:lnTo>
                        <a:pt x="243" y="97"/>
                      </a:lnTo>
                      <a:lnTo>
                        <a:pt x="256" y="101"/>
                      </a:lnTo>
                      <a:lnTo>
                        <a:pt x="269" y="106"/>
                      </a:lnTo>
                      <a:lnTo>
                        <a:pt x="281" y="110"/>
                      </a:lnTo>
                      <a:lnTo>
                        <a:pt x="294" y="115"/>
                      </a:lnTo>
                      <a:lnTo>
                        <a:pt x="306" y="121"/>
                      </a:lnTo>
                      <a:lnTo>
                        <a:pt x="318" y="126"/>
                      </a:lnTo>
                      <a:lnTo>
                        <a:pt x="331" y="132"/>
                      </a:lnTo>
                      <a:lnTo>
                        <a:pt x="343" y="138"/>
                      </a:lnTo>
                      <a:lnTo>
                        <a:pt x="355" y="144"/>
                      </a:lnTo>
                      <a:lnTo>
                        <a:pt x="367" y="150"/>
                      </a:lnTo>
                      <a:lnTo>
                        <a:pt x="378" y="157"/>
                      </a:lnTo>
                      <a:lnTo>
                        <a:pt x="390" y="163"/>
                      </a:lnTo>
                      <a:lnTo>
                        <a:pt x="402" y="170"/>
                      </a:lnTo>
                      <a:lnTo>
                        <a:pt x="413" y="178"/>
                      </a:lnTo>
                      <a:lnTo>
                        <a:pt x="424" y="185"/>
                      </a:lnTo>
                      <a:lnTo>
                        <a:pt x="435" y="193"/>
                      </a:lnTo>
                      <a:lnTo>
                        <a:pt x="447" y="200"/>
                      </a:lnTo>
                      <a:lnTo>
                        <a:pt x="457" y="208"/>
                      </a:lnTo>
                      <a:lnTo>
                        <a:pt x="468" y="216"/>
                      </a:lnTo>
                      <a:lnTo>
                        <a:pt x="479" y="225"/>
                      </a:lnTo>
                      <a:lnTo>
                        <a:pt x="489" y="233"/>
                      </a:lnTo>
                      <a:lnTo>
                        <a:pt x="500" y="242"/>
                      </a:lnTo>
                      <a:lnTo>
                        <a:pt x="510" y="251"/>
                      </a:lnTo>
                      <a:lnTo>
                        <a:pt x="520" y="260"/>
                      </a:lnTo>
                      <a:lnTo>
                        <a:pt x="530" y="269"/>
                      </a:lnTo>
                      <a:lnTo>
                        <a:pt x="539" y="278"/>
                      </a:lnTo>
                      <a:lnTo>
                        <a:pt x="549" y="288"/>
                      </a:lnTo>
                      <a:lnTo>
                        <a:pt x="558" y="297"/>
                      </a:lnTo>
                      <a:lnTo>
                        <a:pt x="567" y="307"/>
                      </a:lnTo>
                      <a:lnTo>
                        <a:pt x="576" y="317"/>
                      </a:lnTo>
                      <a:lnTo>
                        <a:pt x="585" y="328"/>
                      </a:lnTo>
                      <a:lnTo>
                        <a:pt x="594" y="338"/>
                      </a:lnTo>
                      <a:lnTo>
                        <a:pt x="602" y="348"/>
                      </a:lnTo>
                      <a:lnTo>
                        <a:pt x="611" y="359"/>
                      </a:lnTo>
                      <a:lnTo>
                        <a:pt x="619" y="370"/>
                      </a:lnTo>
                      <a:lnTo>
                        <a:pt x="627" y="381"/>
                      </a:lnTo>
                      <a:lnTo>
                        <a:pt x="634" y="392"/>
                      </a:lnTo>
                      <a:lnTo>
                        <a:pt x="642" y="403"/>
                      </a:lnTo>
                      <a:lnTo>
                        <a:pt x="649" y="414"/>
                      </a:lnTo>
                      <a:lnTo>
                        <a:pt x="656" y="426"/>
                      </a:lnTo>
                      <a:lnTo>
                        <a:pt x="663" y="438"/>
                      </a:lnTo>
                      <a:lnTo>
                        <a:pt x="670" y="449"/>
                      </a:lnTo>
                      <a:lnTo>
                        <a:pt x="676" y="461"/>
                      </a:lnTo>
                      <a:lnTo>
                        <a:pt x="683" y="473"/>
                      </a:lnTo>
                      <a:lnTo>
                        <a:pt x="689" y="485"/>
                      </a:lnTo>
                      <a:lnTo>
                        <a:pt x="695" y="497"/>
                      </a:lnTo>
                      <a:lnTo>
                        <a:pt x="700" y="509"/>
                      </a:lnTo>
                      <a:lnTo>
                        <a:pt x="706" y="522"/>
                      </a:lnTo>
                      <a:lnTo>
                        <a:pt x="711" y="534"/>
                      </a:lnTo>
                      <a:lnTo>
                        <a:pt x="716" y="547"/>
                      </a:lnTo>
                      <a:lnTo>
                        <a:pt x="721" y="559"/>
                      </a:lnTo>
                      <a:lnTo>
                        <a:pt x="726" y="572"/>
                      </a:lnTo>
                      <a:lnTo>
                        <a:pt x="730" y="585"/>
                      </a:lnTo>
                      <a:lnTo>
                        <a:pt x="734" y="597"/>
                      </a:lnTo>
                      <a:lnTo>
                        <a:pt x="738" y="610"/>
                      </a:lnTo>
                      <a:lnTo>
                        <a:pt x="742" y="623"/>
                      </a:lnTo>
                      <a:lnTo>
                        <a:pt x="745" y="636"/>
                      </a:lnTo>
                      <a:lnTo>
                        <a:pt x="747" y="641"/>
                      </a:lnTo>
                      <a:lnTo>
                        <a:pt x="776" y="634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7938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36" name="Rectangle 34"/>
                <p:cNvSpPr>
                  <a:spLocks noChangeArrowheads="1"/>
                </p:cNvSpPr>
                <p:nvPr/>
              </p:nvSpPr>
              <p:spPr bwMode="auto">
                <a:xfrm>
                  <a:off x="2278" y="1519"/>
                  <a:ext cx="280" cy="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p15A</a:t>
                  </a:r>
                </a:p>
              </p:txBody>
            </p:sp>
            <p:sp>
              <p:nvSpPr>
                <p:cNvPr id="137" name="Freeform 35"/>
                <p:cNvSpPr>
                  <a:spLocks/>
                </p:cNvSpPr>
                <p:nvPr/>
              </p:nvSpPr>
              <p:spPr bwMode="auto">
                <a:xfrm>
                  <a:off x="1893" y="1902"/>
                  <a:ext cx="953" cy="1094"/>
                </a:xfrm>
                <a:custGeom>
                  <a:avLst/>
                  <a:gdLst/>
                  <a:ahLst/>
                  <a:cxnLst>
                    <a:cxn ang="0">
                      <a:pos x="43" y="987"/>
                    </a:cxn>
                    <a:cxn ang="0">
                      <a:pos x="99" y="980"/>
                    </a:cxn>
                    <a:cxn ang="0">
                      <a:pos x="154" y="969"/>
                    </a:cxn>
                    <a:cxn ang="0">
                      <a:pos x="208" y="954"/>
                    </a:cxn>
                    <a:cxn ang="0">
                      <a:pos x="261" y="936"/>
                    </a:cxn>
                    <a:cxn ang="0">
                      <a:pos x="312" y="914"/>
                    </a:cxn>
                    <a:cxn ang="0">
                      <a:pos x="362" y="889"/>
                    </a:cxn>
                    <a:cxn ang="0">
                      <a:pos x="410" y="859"/>
                    </a:cxn>
                    <a:cxn ang="0">
                      <a:pos x="456" y="827"/>
                    </a:cxn>
                    <a:cxn ang="0">
                      <a:pos x="499" y="792"/>
                    </a:cxn>
                    <a:cxn ang="0">
                      <a:pos x="540" y="754"/>
                    </a:cxn>
                    <a:cxn ang="0">
                      <a:pos x="578" y="713"/>
                    </a:cxn>
                    <a:cxn ang="0">
                      <a:pos x="613" y="669"/>
                    </a:cxn>
                    <a:cxn ang="0">
                      <a:pos x="645" y="623"/>
                    </a:cxn>
                    <a:cxn ang="0">
                      <a:pos x="674" y="575"/>
                    </a:cxn>
                    <a:cxn ang="0">
                      <a:pos x="699" y="525"/>
                    </a:cxn>
                    <a:cxn ang="0">
                      <a:pos x="721" y="473"/>
                    </a:cxn>
                    <a:cxn ang="0">
                      <a:pos x="739" y="420"/>
                    </a:cxn>
                    <a:cxn ang="0">
                      <a:pos x="754" y="366"/>
                    </a:cxn>
                    <a:cxn ang="0">
                      <a:pos x="764" y="311"/>
                    </a:cxn>
                    <a:cxn ang="0">
                      <a:pos x="771" y="255"/>
                    </a:cxn>
                    <a:cxn ang="0">
                      <a:pos x="774" y="199"/>
                    </a:cxn>
                    <a:cxn ang="0">
                      <a:pos x="772" y="143"/>
                    </a:cxn>
                    <a:cxn ang="0">
                      <a:pos x="768" y="87"/>
                    </a:cxn>
                    <a:cxn ang="0">
                      <a:pos x="736" y="0"/>
                    </a:cxn>
                    <a:cxn ang="0">
                      <a:pos x="739" y="102"/>
                    </a:cxn>
                    <a:cxn ang="0">
                      <a:pos x="743" y="156"/>
                    </a:cxn>
                    <a:cxn ang="0">
                      <a:pos x="743" y="210"/>
                    </a:cxn>
                    <a:cxn ang="0">
                      <a:pos x="740" y="264"/>
                    </a:cxn>
                    <a:cxn ang="0">
                      <a:pos x="733" y="317"/>
                    </a:cxn>
                    <a:cxn ang="0">
                      <a:pos x="722" y="370"/>
                    </a:cxn>
                    <a:cxn ang="0">
                      <a:pos x="707" y="422"/>
                    </a:cxn>
                    <a:cxn ang="0">
                      <a:pos x="689" y="473"/>
                    </a:cxn>
                    <a:cxn ang="0">
                      <a:pos x="668" y="522"/>
                    </a:cxn>
                    <a:cxn ang="0">
                      <a:pos x="642" y="570"/>
                    </a:cxn>
                    <a:cxn ang="0">
                      <a:pos x="614" y="616"/>
                    </a:cxn>
                    <a:cxn ang="0">
                      <a:pos x="583" y="660"/>
                    </a:cxn>
                    <a:cxn ang="0">
                      <a:pos x="548" y="701"/>
                    </a:cxn>
                    <a:cxn ang="0">
                      <a:pos x="511" y="740"/>
                    </a:cxn>
                    <a:cxn ang="0">
                      <a:pos x="471" y="777"/>
                    </a:cxn>
                    <a:cxn ang="0">
                      <a:pos x="429" y="810"/>
                    </a:cxn>
                    <a:cxn ang="0">
                      <a:pos x="384" y="841"/>
                    </a:cxn>
                    <a:cxn ang="0">
                      <a:pos x="338" y="868"/>
                    </a:cxn>
                    <a:cxn ang="0">
                      <a:pos x="290" y="892"/>
                    </a:cxn>
                    <a:cxn ang="0">
                      <a:pos x="240" y="912"/>
                    </a:cxn>
                    <a:cxn ang="0">
                      <a:pos x="188" y="929"/>
                    </a:cxn>
                    <a:cxn ang="0">
                      <a:pos x="136" y="942"/>
                    </a:cxn>
                    <a:cxn ang="0">
                      <a:pos x="83" y="952"/>
                    </a:cxn>
                    <a:cxn ang="0">
                      <a:pos x="30" y="958"/>
                    </a:cxn>
                    <a:cxn ang="0">
                      <a:pos x="1" y="989"/>
                    </a:cxn>
                  </a:cxnLst>
                  <a:rect l="0" t="0" r="r" b="b"/>
                  <a:pathLst>
                    <a:path w="795" h="989">
                      <a:moveTo>
                        <a:pt x="1" y="989"/>
                      </a:moveTo>
                      <a:lnTo>
                        <a:pt x="15" y="989"/>
                      </a:lnTo>
                      <a:lnTo>
                        <a:pt x="29" y="988"/>
                      </a:lnTo>
                      <a:lnTo>
                        <a:pt x="43" y="987"/>
                      </a:lnTo>
                      <a:lnTo>
                        <a:pt x="57" y="985"/>
                      </a:lnTo>
                      <a:lnTo>
                        <a:pt x="71" y="984"/>
                      </a:lnTo>
                      <a:lnTo>
                        <a:pt x="85" y="982"/>
                      </a:lnTo>
                      <a:lnTo>
                        <a:pt x="99" y="980"/>
                      </a:lnTo>
                      <a:lnTo>
                        <a:pt x="112" y="977"/>
                      </a:lnTo>
                      <a:lnTo>
                        <a:pt x="126" y="975"/>
                      </a:lnTo>
                      <a:lnTo>
                        <a:pt x="140" y="972"/>
                      </a:lnTo>
                      <a:lnTo>
                        <a:pt x="154" y="969"/>
                      </a:lnTo>
                      <a:lnTo>
                        <a:pt x="167" y="966"/>
                      </a:lnTo>
                      <a:lnTo>
                        <a:pt x="181" y="962"/>
                      </a:lnTo>
                      <a:lnTo>
                        <a:pt x="194" y="959"/>
                      </a:lnTo>
                      <a:lnTo>
                        <a:pt x="208" y="954"/>
                      </a:lnTo>
                      <a:lnTo>
                        <a:pt x="221" y="950"/>
                      </a:lnTo>
                      <a:lnTo>
                        <a:pt x="234" y="946"/>
                      </a:lnTo>
                      <a:lnTo>
                        <a:pt x="248" y="941"/>
                      </a:lnTo>
                      <a:lnTo>
                        <a:pt x="261" y="936"/>
                      </a:lnTo>
                      <a:lnTo>
                        <a:pt x="274" y="931"/>
                      </a:lnTo>
                      <a:lnTo>
                        <a:pt x="287" y="926"/>
                      </a:lnTo>
                      <a:lnTo>
                        <a:pt x="299" y="920"/>
                      </a:lnTo>
                      <a:lnTo>
                        <a:pt x="312" y="914"/>
                      </a:lnTo>
                      <a:lnTo>
                        <a:pt x="325" y="908"/>
                      </a:lnTo>
                      <a:lnTo>
                        <a:pt x="337" y="902"/>
                      </a:lnTo>
                      <a:lnTo>
                        <a:pt x="350" y="895"/>
                      </a:lnTo>
                      <a:lnTo>
                        <a:pt x="362" y="889"/>
                      </a:lnTo>
                      <a:lnTo>
                        <a:pt x="374" y="882"/>
                      </a:lnTo>
                      <a:lnTo>
                        <a:pt x="386" y="875"/>
                      </a:lnTo>
                      <a:lnTo>
                        <a:pt x="398" y="867"/>
                      </a:lnTo>
                      <a:lnTo>
                        <a:pt x="410" y="859"/>
                      </a:lnTo>
                      <a:lnTo>
                        <a:pt x="421" y="852"/>
                      </a:lnTo>
                      <a:lnTo>
                        <a:pt x="433" y="844"/>
                      </a:lnTo>
                      <a:lnTo>
                        <a:pt x="445" y="836"/>
                      </a:lnTo>
                      <a:lnTo>
                        <a:pt x="456" y="827"/>
                      </a:lnTo>
                      <a:lnTo>
                        <a:pt x="467" y="819"/>
                      </a:lnTo>
                      <a:lnTo>
                        <a:pt x="478" y="810"/>
                      </a:lnTo>
                      <a:lnTo>
                        <a:pt x="489" y="801"/>
                      </a:lnTo>
                      <a:lnTo>
                        <a:pt x="499" y="792"/>
                      </a:lnTo>
                      <a:lnTo>
                        <a:pt x="510" y="783"/>
                      </a:lnTo>
                      <a:lnTo>
                        <a:pt x="520" y="773"/>
                      </a:lnTo>
                      <a:lnTo>
                        <a:pt x="530" y="764"/>
                      </a:lnTo>
                      <a:lnTo>
                        <a:pt x="540" y="754"/>
                      </a:lnTo>
                      <a:lnTo>
                        <a:pt x="550" y="744"/>
                      </a:lnTo>
                      <a:lnTo>
                        <a:pt x="559" y="733"/>
                      </a:lnTo>
                      <a:lnTo>
                        <a:pt x="569" y="723"/>
                      </a:lnTo>
                      <a:lnTo>
                        <a:pt x="578" y="713"/>
                      </a:lnTo>
                      <a:lnTo>
                        <a:pt x="587" y="702"/>
                      </a:lnTo>
                      <a:lnTo>
                        <a:pt x="596" y="691"/>
                      </a:lnTo>
                      <a:lnTo>
                        <a:pt x="605" y="680"/>
                      </a:lnTo>
                      <a:lnTo>
                        <a:pt x="613" y="669"/>
                      </a:lnTo>
                      <a:lnTo>
                        <a:pt x="622" y="658"/>
                      </a:lnTo>
                      <a:lnTo>
                        <a:pt x="630" y="646"/>
                      </a:lnTo>
                      <a:lnTo>
                        <a:pt x="638" y="635"/>
                      </a:lnTo>
                      <a:lnTo>
                        <a:pt x="645" y="623"/>
                      </a:lnTo>
                      <a:lnTo>
                        <a:pt x="653" y="611"/>
                      </a:lnTo>
                      <a:lnTo>
                        <a:pt x="660" y="599"/>
                      </a:lnTo>
                      <a:lnTo>
                        <a:pt x="667" y="587"/>
                      </a:lnTo>
                      <a:lnTo>
                        <a:pt x="674" y="575"/>
                      </a:lnTo>
                      <a:lnTo>
                        <a:pt x="681" y="563"/>
                      </a:lnTo>
                      <a:lnTo>
                        <a:pt x="687" y="550"/>
                      </a:lnTo>
                      <a:lnTo>
                        <a:pt x="693" y="538"/>
                      </a:lnTo>
                      <a:lnTo>
                        <a:pt x="699" y="525"/>
                      </a:lnTo>
                      <a:lnTo>
                        <a:pt x="705" y="512"/>
                      </a:lnTo>
                      <a:lnTo>
                        <a:pt x="711" y="499"/>
                      </a:lnTo>
                      <a:lnTo>
                        <a:pt x="716" y="486"/>
                      </a:lnTo>
                      <a:lnTo>
                        <a:pt x="721" y="473"/>
                      </a:lnTo>
                      <a:lnTo>
                        <a:pt x="726" y="460"/>
                      </a:lnTo>
                      <a:lnTo>
                        <a:pt x="731" y="447"/>
                      </a:lnTo>
                      <a:lnTo>
                        <a:pt x="735" y="434"/>
                      </a:lnTo>
                      <a:lnTo>
                        <a:pt x="739" y="420"/>
                      </a:lnTo>
                      <a:lnTo>
                        <a:pt x="743" y="407"/>
                      </a:lnTo>
                      <a:lnTo>
                        <a:pt x="747" y="393"/>
                      </a:lnTo>
                      <a:lnTo>
                        <a:pt x="750" y="380"/>
                      </a:lnTo>
                      <a:lnTo>
                        <a:pt x="754" y="366"/>
                      </a:lnTo>
                      <a:lnTo>
                        <a:pt x="757" y="352"/>
                      </a:lnTo>
                      <a:lnTo>
                        <a:pt x="759" y="339"/>
                      </a:lnTo>
                      <a:lnTo>
                        <a:pt x="762" y="325"/>
                      </a:lnTo>
                      <a:lnTo>
                        <a:pt x="764" y="311"/>
                      </a:lnTo>
                      <a:lnTo>
                        <a:pt x="766" y="297"/>
                      </a:lnTo>
                      <a:lnTo>
                        <a:pt x="768" y="283"/>
                      </a:lnTo>
                      <a:lnTo>
                        <a:pt x="769" y="269"/>
                      </a:lnTo>
                      <a:lnTo>
                        <a:pt x="771" y="255"/>
                      </a:lnTo>
                      <a:lnTo>
                        <a:pt x="772" y="241"/>
                      </a:lnTo>
                      <a:lnTo>
                        <a:pt x="773" y="227"/>
                      </a:lnTo>
                      <a:lnTo>
                        <a:pt x="773" y="213"/>
                      </a:lnTo>
                      <a:lnTo>
                        <a:pt x="774" y="199"/>
                      </a:lnTo>
                      <a:lnTo>
                        <a:pt x="774" y="185"/>
                      </a:lnTo>
                      <a:lnTo>
                        <a:pt x="774" y="171"/>
                      </a:lnTo>
                      <a:lnTo>
                        <a:pt x="773" y="157"/>
                      </a:lnTo>
                      <a:lnTo>
                        <a:pt x="772" y="143"/>
                      </a:lnTo>
                      <a:lnTo>
                        <a:pt x="772" y="129"/>
                      </a:lnTo>
                      <a:lnTo>
                        <a:pt x="771" y="115"/>
                      </a:lnTo>
                      <a:lnTo>
                        <a:pt x="769" y="101"/>
                      </a:lnTo>
                      <a:lnTo>
                        <a:pt x="768" y="87"/>
                      </a:lnTo>
                      <a:lnTo>
                        <a:pt x="766" y="74"/>
                      </a:lnTo>
                      <a:lnTo>
                        <a:pt x="765" y="71"/>
                      </a:lnTo>
                      <a:lnTo>
                        <a:pt x="795" y="66"/>
                      </a:lnTo>
                      <a:lnTo>
                        <a:pt x="736" y="0"/>
                      </a:lnTo>
                      <a:lnTo>
                        <a:pt x="706" y="80"/>
                      </a:lnTo>
                      <a:lnTo>
                        <a:pt x="736" y="75"/>
                      </a:lnTo>
                      <a:lnTo>
                        <a:pt x="737" y="89"/>
                      </a:lnTo>
                      <a:lnTo>
                        <a:pt x="739" y="102"/>
                      </a:lnTo>
                      <a:lnTo>
                        <a:pt x="740" y="115"/>
                      </a:lnTo>
                      <a:lnTo>
                        <a:pt x="742" y="129"/>
                      </a:lnTo>
                      <a:lnTo>
                        <a:pt x="742" y="142"/>
                      </a:lnTo>
                      <a:lnTo>
                        <a:pt x="743" y="156"/>
                      </a:lnTo>
                      <a:lnTo>
                        <a:pt x="744" y="169"/>
                      </a:lnTo>
                      <a:lnTo>
                        <a:pt x="744" y="183"/>
                      </a:lnTo>
                      <a:lnTo>
                        <a:pt x="744" y="196"/>
                      </a:lnTo>
                      <a:lnTo>
                        <a:pt x="743" y="210"/>
                      </a:lnTo>
                      <a:lnTo>
                        <a:pt x="743" y="223"/>
                      </a:lnTo>
                      <a:lnTo>
                        <a:pt x="742" y="237"/>
                      </a:lnTo>
                      <a:lnTo>
                        <a:pt x="741" y="250"/>
                      </a:lnTo>
                      <a:lnTo>
                        <a:pt x="740" y="264"/>
                      </a:lnTo>
                      <a:lnTo>
                        <a:pt x="739" y="277"/>
                      </a:lnTo>
                      <a:lnTo>
                        <a:pt x="737" y="290"/>
                      </a:lnTo>
                      <a:lnTo>
                        <a:pt x="735" y="304"/>
                      </a:lnTo>
                      <a:lnTo>
                        <a:pt x="733" y="317"/>
                      </a:lnTo>
                      <a:lnTo>
                        <a:pt x="730" y="331"/>
                      </a:lnTo>
                      <a:lnTo>
                        <a:pt x="728" y="344"/>
                      </a:lnTo>
                      <a:lnTo>
                        <a:pt x="725" y="357"/>
                      </a:lnTo>
                      <a:lnTo>
                        <a:pt x="722" y="370"/>
                      </a:lnTo>
                      <a:lnTo>
                        <a:pt x="718" y="383"/>
                      </a:lnTo>
                      <a:lnTo>
                        <a:pt x="715" y="396"/>
                      </a:lnTo>
                      <a:lnTo>
                        <a:pt x="711" y="409"/>
                      </a:lnTo>
                      <a:lnTo>
                        <a:pt x="707" y="422"/>
                      </a:lnTo>
                      <a:lnTo>
                        <a:pt x="703" y="435"/>
                      </a:lnTo>
                      <a:lnTo>
                        <a:pt x="699" y="448"/>
                      </a:lnTo>
                      <a:lnTo>
                        <a:pt x="694" y="460"/>
                      </a:lnTo>
                      <a:lnTo>
                        <a:pt x="689" y="473"/>
                      </a:lnTo>
                      <a:lnTo>
                        <a:pt x="684" y="485"/>
                      </a:lnTo>
                      <a:lnTo>
                        <a:pt x="679" y="498"/>
                      </a:lnTo>
                      <a:lnTo>
                        <a:pt x="673" y="510"/>
                      </a:lnTo>
                      <a:lnTo>
                        <a:pt x="668" y="522"/>
                      </a:lnTo>
                      <a:lnTo>
                        <a:pt x="662" y="534"/>
                      </a:lnTo>
                      <a:lnTo>
                        <a:pt x="655" y="546"/>
                      </a:lnTo>
                      <a:lnTo>
                        <a:pt x="649" y="558"/>
                      </a:lnTo>
                      <a:lnTo>
                        <a:pt x="642" y="570"/>
                      </a:lnTo>
                      <a:lnTo>
                        <a:pt x="636" y="582"/>
                      </a:lnTo>
                      <a:lnTo>
                        <a:pt x="629" y="593"/>
                      </a:lnTo>
                      <a:lnTo>
                        <a:pt x="621" y="605"/>
                      </a:lnTo>
                      <a:lnTo>
                        <a:pt x="614" y="616"/>
                      </a:lnTo>
                      <a:lnTo>
                        <a:pt x="607" y="627"/>
                      </a:lnTo>
                      <a:lnTo>
                        <a:pt x="599" y="638"/>
                      </a:lnTo>
                      <a:lnTo>
                        <a:pt x="591" y="649"/>
                      </a:lnTo>
                      <a:lnTo>
                        <a:pt x="583" y="660"/>
                      </a:lnTo>
                      <a:lnTo>
                        <a:pt x="574" y="670"/>
                      </a:lnTo>
                      <a:lnTo>
                        <a:pt x="566" y="681"/>
                      </a:lnTo>
                      <a:lnTo>
                        <a:pt x="557" y="691"/>
                      </a:lnTo>
                      <a:lnTo>
                        <a:pt x="548" y="701"/>
                      </a:lnTo>
                      <a:lnTo>
                        <a:pt x="539" y="711"/>
                      </a:lnTo>
                      <a:lnTo>
                        <a:pt x="530" y="721"/>
                      </a:lnTo>
                      <a:lnTo>
                        <a:pt x="521" y="731"/>
                      </a:lnTo>
                      <a:lnTo>
                        <a:pt x="511" y="740"/>
                      </a:lnTo>
                      <a:lnTo>
                        <a:pt x="501" y="750"/>
                      </a:lnTo>
                      <a:lnTo>
                        <a:pt x="491" y="759"/>
                      </a:lnTo>
                      <a:lnTo>
                        <a:pt x="481" y="768"/>
                      </a:lnTo>
                      <a:lnTo>
                        <a:pt x="471" y="777"/>
                      </a:lnTo>
                      <a:lnTo>
                        <a:pt x="461" y="785"/>
                      </a:lnTo>
                      <a:lnTo>
                        <a:pt x="450" y="794"/>
                      </a:lnTo>
                      <a:lnTo>
                        <a:pt x="440" y="802"/>
                      </a:lnTo>
                      <a:lnTo>
                        <a:pt x="429" y="810"/>
                      </a:lnTo>
                      <a:lnTo>
                        <a:pt x="418" y="818"/>
                      </a:lnTo>
                      <a:lnTo>
                        <a:pt x="407" y="826"/>
                      </a:lnTo>
                      <a:lnTo>
                        <a:pt x="396" y="833"/>
                      </a:lnTo>
                      <a:lnTo>
                        <a:pt x="384" y="841"/>
                      </a:lnTo>
                      <a:lnTo>
                        <a:pt x="373" y="847"/>
                      </a:lnTo>
                      <a:lnTo>
                        <a:pt x="361" y="854"/>
                      </a:lnTo>
                      <a:lnTo>
                        <a:pt x="350" y="861"/>
                      </a:lnTo>
                      <a:lnTo>
                        <a:pt x="338" y="868"/>
                      </a:lnTo>
                      <a:lnTo>
                        <a:pt x="326" y="874"/>
                      </a:lnTo>
                      <a:lnTo>
                        <a:pt x="314" y="880"/>
                      </a:lnTo>
                      <a:lnTo>
                        <a:pt x="302" y="886"/>
                      </a:lnTo>
                      <a:lnTo>
                        <a:pt x="290" y="892"/>
                      </a:lnTo>
                      <a:lnTo>
                        <a:pt x="277" y="897"/>
                      </a:lnTo>
                      <a:lnTo>
                        <a:pt x="265" y="902"/>
                      </a:lnTo>
                      <a:lnTo>
                        <a:pt x="252" y="907"/>
                      </a:lnTo>
                      <a:lnTo>
                        <a:pt x="240" y="912"/>
                      </a:lnTo>
                      <a:lnTo>
                        <a:pt x="227" y="917"/>
                      </a:lnTo>
                      <a:lnTo>
                        <a:pt x="214" y="921"/>
                      </a:lnTo>
                      <a:lnTo>
                        <a:pt x="201" y="925"/>
                      </a:lnTo>
                      <a:lnTo>
                        <a:pt x="188" y="929"/>
                      </a:lnTo>
                      <a:lnTo>
                        <a:pt x="175" y="933"/>
                      </a:lnTo>
                      <a:lnTo>
                        <a:pt x="163" y="936"/>
                      </a:lnTo>
                      <a:lnTo>
                        <a:pt x="149" y="939"/>
                      </a:lnTo>
                      <a:lnTo>
                        <a:pt x="136" y="942"/>
                      </a:lnTo>
                      <a:lnTo>
                        <a:pt x="123" y="945"/>
                      </a:lnTo>
                      <a:lnTo>
                        <a:pt x="110" y="947"/>
                      </a:lnTo>
                      <a:lnTo>
                        <a:pt x="97" y="950"/>
                      </a:lnTo>
                      <a:lnTo>
                        <a:pt x="83" y="952"/>
                      </a:lnTo>
                      <a:lnTo>
                        <a:pt x="70" y="954"/>
                      </a:lnTo>
                      <a:lnTo>
                        <a:pt x="56" y="955"/>
                      </a:lnTo>
                      <a:lnTo>
                        <a:pt x="43" y="957"/>
                      </a:lnTo>
                      <a:lnTo>
                        <a:pt x="30" y="958"/>
                      </a:lnTo>
                      <a:lnTo>
                        <a:pt x="16" y="959"/>
                      </a:lnTo>
                      <a:lnTo>
                        <a:pt x="3" y="959"/>
                      </a:lnTo>
                      <a:lnTo>
                        <a:pt x="0" y="959"/>
                      </a:lnTo>
                      <a:lnTo>
                        <a:pt x="1" y="989"/>
                      </a:lnTo>
                      <a:close/>
                    </a:path>
                  </a:pathLst>
                </a:custGeom>
                <a:solidFill>
                  <a:srgbClr val="92D050"/>
                </a:solidFill>
                <a:ln w="7938">
                  <a:solidFill>
                    <a:srgbClr val="92D05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38" name="Rectangle 36"/>
                <p:cNvSpPr>
                  <a:spLocks noChangeArrowheads="1"/>
                </p:cNvSpPr>
                <p:nvPr/>
              </p:nvSpPr>
              <p:spPr bwMode="auto">
                <a:xfrm>
                  <a:off x="2571" y="2180"/>
                  <a:ext cx="223" cy="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altLang="zh-CN" sz="1000" b="1" i="1" dirty="0"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c</a:t>
                  </a:r>
                  <a:r>
                    <a:rPr kumimoji="0" lang="en-US" altLang="zh-CN" sz="1000" b="1" i="1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at</a:t>
                  </a:r>
                  <a:endParaRPr kumimoji="0" lang="zh-CN" altLang="zh-CN" sz="1000" b="1" i="1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39" name="Freeform 37"/>
                <p:cNvSpPr>
                  <a:spLocks/>
                </p:cNvSpPr>
                <p:nvPr/>
              </p:nvSpPr>
              <p:spPr bwMode="auto">
                <a:xfrm rot="98985">
                  <a:off x="1177" y="1383"/>
                  <a:ext cx="768" cy="1627"/>
                </a:xfrm>
                <a:custGeom>
                  <a:avLst/>
                  <a:gdLst/>
                  <a:ahLst/>
                  <a:cxnLst>
                    <a:cxn ang="0">
                      <a:pos x="731" y="4"/>
                    </a:cxn>
                    <a:cxn ang="0">
                      <a:pos x="648" y="15"/>
                    </a:cxn>
                    <a:cxn ang="0">
                      <a:pos x="567" y="36"/>
                    </a:cxn>
                    <a:cxn ang="0">
                      <a:pos x="488" y="65"/>
                    </a:cxn>
                    <a:cxn ang="0">
                      <a:pos x="412" y="101"/>
                    </a:cxn>
                    <a:cxn ang="0">
                      <a:pos x="341" y="146"/>
                    </a:cxn>
                    <a:cxn ang="0">
                      <a:pos x="275" y="198"/>
                    </a:cxn>
                    <a:cxn ang="0">
                      <a:pos x="215" y="256"/>
                    </a:cxn>
                    <a:cxn ang="0">
                      <a:pos x="161" y="321"/>
                    </a:cxn>
                    <a:cxn ang="0">
                      <a:pos x="114" y="390"/>
                    </a:cxn>
                    <a:cxn ang="0">
                      <a:pos x="75" y="465"/>
                    </a:cxn>
                    <a:cxn ang="0">
                      <a:pos x="44" y="542"/>
                    </a:cxn>
                    <a:cxn ang="0">
                      <a:pos x="20" y="624"/>
                    </a:cxn>
                    <a:cxn ang="0">
                      <a:pos x="6" y="706"/>
                    </a:cxn>
                    <a:cxn ang="0">
                      <a:pos x="0" y="790"/>
                    </a:cxn>
                    <a:cxn ang="0">
                      <a:pos x="3" y="874"/>
                    </a:cxn>
                    <a:cxn ang="0">
                      <a:pos x="15" y="957"/>
                    </a:cxn>
                    <a:cxn ang="0">
                      <a:pos x="35" y="1039"/>
                    </a:cxn>
                    <a:cxn ang="0">
                      <a:pos x="64" y="1118"/>
                    </a:cxn>
                    <a:cxn ang="0">
                      <a:pos x="101" y="1194"/>
                    </a:cxn>
                    <a:cxn ang="0">
                      <a:pos x="146" y="1265"/>
                    </a:cxn>
                    <a:cxn ang="0">
                      <a:pos x="198" y="1331"/>
                    </a:cxn>
                    <a:cxn ang="0">
                      <a:pos x="256" y="1391"/>
                    </a:cxn>
                    <a:cxn ang="0">
                      <a:pos x="320" y="1445"/>
                    </a:cxn>
                    <a:cxn ang="0">
                      <a:pos x="390" y="1492"/>
                    </a:cxn>
                    <a:cxn ang="0">
                      <a:pos x="464" y="1531"/>
                    </a:cxn>
                    <a:cxn ang="0">
                      <a:pos x="542" y="1563"/>
                    </a:cxn>
                    <a:cxn ang="0">
                      <a:pos x="623" y="1586"/>
                    </a:cxn>
                    <a:cxn ang="0">
                      <a:pos x="706" y="1600"/>
                    </a:cxn>
                    <a:cxn ang="0">
                      <a:pos x="824" y="1590"/>
                    </a:cxn>
                    <a:cxn ang="0">
                      <a:pos x="697" y="1569"/>
                    </a:cxn>
                    <a:cxn ang="0">
                      <a:pos x="617" y="1554"/>
                    </a:cxn>
                    <a:cxn ang="0">
                      <a:pos x="540" y="1530"/>
                    </a:cxn>
                    <a:cxn ang="0">
                      <a:pos x="466" y="1499"/>
                    </a:cxn>
                    <a:cxn ang="0">
                      <a:pos x="395" y="1460"/>
                    </a:cxn>
                    <a:cxn ang="0">
                      <a:pos x="329" y="1414"/>
                    </a:cxn>
                    <a:cxn ang="0">
                      <a:pos x="267" y="1361"/>
                    </a:cxn>
                    <a:cxn ang="0">
                      <a:pos x="212" y="1302"/>
                    </a:cxn>
                    <a:cxn ang="0">
                      <a:pos x="163" y="1237"/>
                    </a:cxn>
                    <a:cxn ang="0">
                      <a:pos x="121" y="1168"/>
                    </a:cxn>
                    <a:cxn ang="0">
                      <a:pos x="87" y="1095"/>
                    </a:cxn>
                    <a:cxn ang="0">
                      <a:pos x="60" y="1018"/>
                    </a:cxn>
                    <a:cxn ang="0">
                      <a:pos x="42" y="940"/>
                    </a:cxn>
                    <a:cxn ang="0">
                      <a:pos x="32" y="859"/>
                    </a:cxn>
                    <a:cxn ang="0">
                      <a:pos x="30" y="778"/>
                    </a:cxn>
                    <a:cxn ang="0">
                      <a:pos x="37" y="698"/>
                    </a:cxn>
                    <a:cxn ang="0">
                      <a:pos x="53" y="618"/>
                    </a:cxn>
                    <a:cxn ang="0">
                      <a:pos x="76" y="541"/>
                    </a:cxn>
                    <a:cxn ang="0">
                      <a:pos x="107" y="466"/>
                    </a:cxn>
                    <a:cxn ang="0">
                      <a:pos x="146" y="395"/>
                    </a:cxn>
                    <a:cxn ang="0">
                      <a:pos x="193" y="329"/>
                    </a:cxn>
                    <a:cxn ang="0">
                      <a:pos x="245" y="267"/>
                    </a:cxn>
                    <a:cxn ang="0">
                      <a:pos x="304" y="212"/>
                    </a:cxn>
                    <a:cxn ang="0">
                      <a:pos x="369" y="163"/>
                    </a:cxn>
                    <a:cxn ang="0">
                      <a:pos x="438" y="122"/>
                    </a:cxn>
                    <a:cxn ang="0">
                      <a:pos x="511" y="87"/>
                    </a:cxn>
                    <a:cxn ang="0">
                      <a:pos x="588" y="61"/>
                    </a:cxn>
                    <a:cxn ang="0">
                      <a:pos x="666" y="42"/>
                    </a:cxn>
                    <a:cxn ang="0">
                      <a:pos x="746" y="32"/>
                    </a:cxn>
                    <a:cxn ang="0">
                      <a:pos x="802" y="0"/>
                    </a:cxn>
                  </a:cxnLst>
                  <a:rect l="0" t="0" r="r" b="b"/>
                  <a:pathLst>
                    <a:path w="824" h="1634">
                      <a:moveTo>
                        <a:pt x="802" y="0"/>
                      </a:moveTo>
                      <a:lnTo>
                        <a:pt x="787" y="1"/>
                      </a:lnTo>
                      <a:lnTo>
                        <a:pt x="773" y="1"/>
                      </a:lnTo>
                      <a:lnTo>
                        <a:pt x="759" y="1"/>
                      </a:lnTo>
                      <a:lnTo>
                        <a:pt x="745" y="2"/>
                      </a:lnTo>
                      <a:lnTo>
                        <a:pt x="731" y="4"/>
                      </a:lnTo>
                      <a:lnTo>
                        <a:pt x="718" y="5"/>
                      </a:lnTo>
                      <a:lnTo>
                        <a:pt x="704" y="6"/>
                      </a:lnTo>
                      <a:lnTo>
                        <a:pt x="690" y="8"/>
                      </a:lnTo>
                      <a:lnTo>
                        <a:pt x="676" y="10"/>
                      </a:lnTo>
                      <a:lnTo>
                        <a:pt x="662" y="13"/>
                      </a:lnTo>
                      <a:lnTo>
                        <a:pt x="648" y="15"/>
                      </a:lnTo>
                      <a:lnTo>
                        <a:pt x="635" y="18"/>
                      </a:lnTo>
                      <a:lnTo>
                        <a:pt x="621" y="21"/>
                      </a:lnTo>
                      <a:lnTo>
                        <a:pt x="607" y="24"/>
                      </a:lnTo>
                      <a:lnTo>
                        <a:pt x="594" y="28"/>
                      </a:lnTo>
                      <a:lnTo>
                        <a:pt x="580" y="32"/>
                      </a:lnTo>
                      <a:lnTo>
                        <a:pt x="567" y="36"/>
                      </a:lnTo>
                      <a:lnTo>
                        <a:pt x="554" y="40"/>
                      </a:lnTo>
                      <a:lnTo>
                        <a:pt x="540" y="44"/>
                      </a:lnTo>
                      <a:lnTo>
                        <a:pt x="527" y="49"/>
                      </a:lnTo>
                      <a:lnTo>
                        <a:pt x="514" y="54"/>
                      </a:lnTo>
                      <a:lnTo>
                        <a:pt x="501" y="59"/>
                      </a:lnTo>
                      <a:lnTo>
                        <a:pt x="488" y="65"/>
                      </a:lnTo>
                      <a:lnTo>
                        <a:pt x="475" y="70"/>
                      </a:lnTo>
                      <a:lnTo>
                        <a:pt x="463" y="76"/>
                      </a:lnTo>
                      <a:lnTo>
                        <a:pt x="450" y="82"/>
                      </a:lnTo>
                      <a:lnTo>
                        <a:pt x="437" y="88"/>
                      </a:lnTo>
                      <a:lnTo>
                        <a:pt x="425" y="95"/>
                      </a:lnTo>
                      <a:lnTo>
                        <a:pt x="412" y="101"/>
                      </a:lnTo>
                      <a:lnTo>
                        <a:pt x="401" y="108"/>
                      </a:lnTo>
                      <a:lnTo>
                        <a:pt x="388" y="115"/>
                      </a:lnTo>
                      <a:lnTo>
                        <a:pt x="377" y="123"/>
                      </a:lnTo>
                      <a:lnTo>
                        <a:pt x="365" y="130"/>
                      </a:lnTo>
                      <a:lnTo>
                        <a:pt x="353" y="138"/>
                      </a:lnTo>
                      <a:lnTo>
                        <a:pt x="341" y="146"/>
                      </a:lnTo>
                      <a:lnTo>
                        <a:pt x="330" y="154"/>
                      </a:lnTo>
                      <a:lnTo>
                        <a:pt x="319" y="162"/>
                      </a:lnTo>
                      <a:lnTo>
                        <a:pt x="308" y="171"/>
                      </a:lnTo>
                      <a:lnTo>
                        <a:pt x="297" y="180"/>
                      </a:lnTo>
                      <a:lnTo>
                        <a:pt x="286" y="189"/>
                      </a:lnTo>
                      <a:lnTo>
                        <a:pt x="275" y="198"/>
                      </a:lnTo>
                      <a:lnTo>
                        <a:pt x="265" y="207"/>
                      </a:lnTo>
                      <a:lnTo>
                        <a:pt x="255" y="216"/>
                      </a:lnTo>
                      <a:lnTo>
                        <a:pt x="244" y="226"/>
                      </a:lnTo>
                      <a:lnTo>
                        <a:pt x="234" y="236"/>
                      </a:lnTo>
                      <a:lnTo>
                        <a:pt x="225" y="246"/>
                      </a:lnTo>
                      <a:lnTo>
                        <a:pt x="215" y="256"/>
                      </a:lnTo>
                      <a:lnTo>
                        <a:pt x="205" y="267"/>
                      </a:lnTo>
                      <a:lnTo>
                        <a:pt x="196" y="277"/>
                      </a:lnTo>
                      <a:lnTo>
                        <a:pt x="187" y="288"/>
                      </a:lnTo>
                      <a:lnTo>
                        <a:pt x="178" y="298"/>
                      </a:lnTo>
                      <a:lnTo>
                        <a:pt x="169" y="309"/>
                      </a:lnTo>
                      <a:lnTo>
                        <a:pt x="161" y="321"/>
                      </a:lnTo>
                      <a:lnTo>
                        <a:pt x="153" y="332"/>
                      </a:lnTo>
                      <a:lnTo>
                        <a:pt x="145" y="343"/>
                      </a:lnTo>
                      <a:lnTo>
                        <a:pt x="137" y="355"/>
                      </a:lnTo>
                      <a:lnTo>
                        <a:pt x="129" y="367"/>
                      </a:lnTo>
                      <a:lnTo>
                        <a:pt x="121" y="378"/>
                      </a:lnTo>
                      <a:lnTo>
                        <a:pt x="114" y="390"/>
                      </a:lnTo>
                      <a:lnTo>
                        <a:pt x="107" y="402"/>
                      </a:lnTo>
                      <a:lnTo>
                        <a:pt x="100" y="415"/>
                      </a:lnTo>
                      <a:lnTo>
                        <a:pt x="93" y="427"/>
                      </a:lnTo>
                      <a:lnTo>
                        <a:pt x="87" y="439"/>
                      </a:lnTo>
                      <a:lnTo>
                        <a:pt x="81" y="452"/>
                      </a:lnTo>
                      <a:lnTo>
                        <a:pt x="75" y="465"/>
                      </a:lnTo>
                      <a:lnTo>
                        <a:pt x="69" y="477"/>
                      </a:lnTo>
                      <a:lnTo>
                        <a:pt x="63" y="490"/>
                      </a:lnTo>
                      <a:lnTo>
                        <a:pt x="58" y="503"/>
                      </a:lnTo>
                      <a:lnTo>
                        <a:pt x="53" y="516"/>
                      </a:lnTo>
                      <a:lnTo>
                        <a:pt x="48" y="529"/>
                      </a:lnTo>
                      <a:lnTo>
                        <a:pt x="44" y="542"/>
                      </a:lnTo>
                      <a:lnTo>
                        <a:pt x="39" y="556"/>
                      </a:lnTo>
                      <a:lnTo>
                        <a:pt x="35" y="569"/>
                      </a:lnTo>
                      <a:lnTo>
                        <a:pt x="31" y="583"/>
                      </a:lnTo>
                      <a:lnTo>
                        <a:pt x="27" y="596"/>
                      </a:lnTo>
                      <a:lnTo>
                        <a:pt x="23" y="610"/>
                      </a:lnTo>
                      <a:lnTo>
                        <a:pt x="20" y="624"/>
                      </a:lnTo>
                      <a:lnTo>
                        <a:pt x="17" y="637"/>
                      </a:lnTo>
                      <a:lnTo>
                        <a:pt x="14" y="651"/>
                      </a:lnTo>
                      <a:lnTo>
                        <a:pt x="12" y="665"/>
                      </a:lnTo>
                      <a:lnTo>
                        <a:pt x="10" y="678"/>
                      </a:lnTo>
                      <a:lnTo>
                        <a:pt x="8" y="692"/>
                      </a:lnTo>
                      <a:lnTo>
                        <a:pt x="6" y="706"/>
                      </a:lnTo>
                      <a:lnTo>
                        <a:pt x="4" y="720"/>
                      </a:lnTo>
                      <a:lnTo>
                        <a:pt x="3" y="734"/>
                      </a:lnTo>
                      <a:lnTo>
                        <a:pt x="2" y="748"/>
                      </a:lnTo>
                      <a:lnTo>
                        <a:pt x="1" y="762"/>
                      </a:lnTo>
                      <a:lnTo>
                        <a:pt x="0" y="776"/>
                      </a:lnTo>
                      <a:lnTo>
                        <a:pt x="0" y="790"/>
                      </a:lnTo>
                      <a:lnTo>
                        <a:pt x="0" y="804"/>
                      </a:lnTo>
                      <a:lnTo>
                        <a:pt x="0" y="818"/>
                      </a:lnTo>
                      <a:lnTo>
                        <a:pt x="0" y="832"/>
                      </a:lnTo>
                      <a:lnTo>
                        <a:pt x="1" y="846"/>
                      </a:lnTo>
                      <a:lnTo>
                        <a:pt x="2" y="860"/>
                      </a:lnTo>
                      <a:lnTo>
                        <a:pt x="3" y="874"/>
                      </a:lnTo>
                      <a:lnTo>
                        <a:pt x="5" y="888"/>
                      </a:lnTo>
                      <a:lnTo>
                        <a:pt x="6" y="902"/>
                      </a:lnTo>
                      <a:lnTo>
                        <a:pt x="8" y="916"/>
                      </a:lnTo>
                      <a:lnTo>
                        <a:pt x="10" y="930"/>
                      </a:lnTo>
                      <a:lnTo>
                        <a:pt x="12" y="944"/>
                      </a:lnTo>
                      <a:lnTo>
                        <a:pt x="15" y="957"/>
                      </a:lnTo>
                      <a:lnTo>
                        <a:pt x="18" y="971"/>
                      </a:lnTo>
                      <a:lnTo>
                        <a:pt x="21" y="985"/>
                      </a:lnTo>
                      <a:lnTo>
                        <a:pt x="24" y="998"/>
                      </a:lnTo>
                      <a:lnTo>
                        <a:pt x="28" y="1012"/>
                      </a:lnTo>
                      <a:lnTo>
                        <a:pt x="31" y="1025"/>
                      </a:lnTo>
                      <a:lnTo>
                        <a:pt x="35" y="1039"/>
                      </a:lnTo>
                      <a:lnTo>
                        <a:pt x="40" y="1053"/>
                      </a:lnTo>
                      <a:lnTo>
                        <a:pt x="44" y="1066"/>
                      </a:lnTo>
                      <a:lnTo>
                        <a:pt x="49" y="1079"/>
                      </a:lnTo>
                      <a:lnTo>
                        <a:pt x="54" y="1092"/>
                      </a:lnTo>
                      <a:lnTo>
                        <a:pt x="59" y="1105"/>
                      </a:lnTo>
                      <a:lnTo>
                        <a:pt x="64" y="1118"/>
                      </a:lnTo>
                      <a:lnTo>
                        <a:pt x="70" y="1131"/>
                      </a:lnTo>
                      <a:lnTo>
                        <a:pt x="76" y="1143"/>
                      </a:lnTo>
                      <a:lnTo>
                        <a:pt x="82" y="1156"/>
                      </a:lnTo>
                      <a:lnTo>
                        <a:pt x="88" y="1169"/>
                      </a:lnTo>
                      <a:lnTo>
                        <a:pt x="95" y="1181"/>
                      </a:lnTo>
                      <a:lnTo>
                        <a:pt x="101" y="1194"/>
                      </a:lnTo>
                      <a:lnTo>
                        <a:pt x="108" y="1206"/>
                      </a:lnTo>
                      <a:lnTo>
                        <a:pt x="115" y="1218"/>
                      </a:lnTo>
                      <a:lnTo>
                        <a:pt x="122" y="1230"/>
                      </a:lnTo>
                      <a:lnTo>
                        <a:pt x="130" y="1242"/>
                      </a:lnTo>
                      <a:lnTo>
                        <a:pt x="138" y="1253"/>
                      </a:lnTo>
                      <a:lnTo>
                        <a:pt x="146" y="1265"/>
                      </a:lnTo>
                      <a:lnTo>
                        <a:pt x="154" y="1276"/>
                      </a:lnTo>
                      <a:lnTo>
                        <a:pt x="162" y="1287"/>
                      </a:lnTo>
                      <a:lnTo>
                        <a:pt x="171" y="1298"/>
                      </a:lnTo>
                      <a:lnTo>
                        <a:pt x="180" y="1309"/>
                      </a:lnTo>
                      <a:lnTo>
                        <a:pt x="188" y="1320"/>
                      </a:lnTo>
                      <a:lnTo>
                        <a:pt x="198" y="1331"/>
                      </a:lnTo>
                      <a:lnTo>
                        <a:pt x="207" y="1341"/>
                      </a:lnTo>
                      <a:lnTo>
                        <a:pt x="216" y="1352"/>
                      </a:lnTo>
                      <a:lnTo>
                        <a:pt x="226" y="1362"/>
                      </a:lnTo>
                      <a:lnTo>
                        <a:pt x="236" y="1372"/>
                      </a:lnTo>
                      <a:lnTo>
                        <a:pt x="246" y="1382"/>
                      </a:lnTo>
                      <a:lnTo>
                        <a:pt x="256" y="1391"/>
                      </a:lnTo>
                      <a:lnTo>
                        <a:pt x="266" y="1401"/>
                      </a:lnTo>
                      <a:lnTo>
                        <a:pt x="277" y="1410"/>
                      </a:lnTo>
                      <a:lnTo>
                        <a:pt x="288" y="1419"/>
                      </a:lnTo>
                      <a:lnTo>
                        <a:pt x="298" y="1428"/>
                      </a:lnTo>
                      <a:lnTo>
                        <a:pt x="309" y="1437"/>
                      </a:lnTo>
                      <a:lnTo>
                        <a:pt x="320" y="1445"/>
                      </a:lnTo>
                      <a:lnTo>
                        <a:pt x="332" y="1454"/>
                      </a:lnTo>
                      <a:lnTo>
                        <a:pt x="343" y="1462"/>
                      </a:lnTo>
                      <a:lnTo>
                        <a:pt x="355" y="1469"/>
                      </a:lnTo>
                      <a:lnTo>
                        <a:pt x="366" y="1477"/>
                      </a:lnTo>
                      <a:lnTo>
                        <a:pt x="378" y="1485"/>
                      </a:lnTo>
                      <a:lnTo>
                        <a:pt x="390" y="1492"/>
                      </a:lnTo>
                      <a:lnTo>
                        <a:pt x="402" y="1499"/>
                      </a:lnTo>
                      <a:lnTo>
                        <a:pt x="414" y="1506"/>
                      </a:lnTo>
                      <a:lnTo>
                        <a:pt x="427" y="1513"/>
                      </a:lnTo>
                      <a:lnTo>
                        <a:pt x="439" y="1519"/>
                      </a:lnTo>
                      <a:lnTo>
                        <a:pt x="451" y="1525"/>
                      </a:lnTo>
                      <a:lnTo>
                        <a:pt x="464" y="1531"/>
                      </a:lnTo>
                      <a:lnTo>
                        <a:pt x="477" y="1537"/>
                      </a:lnTo>
                      <a:lnTo>
                        <a:pt x="490" y="1543"/>
                      </a:lnTo>
                      <a:lnTo>
                        <a:pt x="503" y="1548"/>
                      </a:lnTo>
                      <a:lnTo>
                        <a:pt x="516" y="1553"/>
                      </a:lnTo>
                      <a:lnTo>
                        <a:pt x="529" y="1558"/>
                      </a:lnTo>
                      <a:lnTo>
                        <a:pt x="542" y="1563"/>
                      </a:lnTo>
                      <a:lnTo>
                        <a:pt x="555" y="1567"/>
                      </a:lnTo>
                      <a:lnTo>
                        <a:pt x="569" y="1571"/>
                      </a:lnTo>
                      <a:lnTo>
                        <a:pt x="582" y="1575"/>
                      </a:lnTo>
                      <a:lnTo>
                        <a:pt x="596" y="1579"/>
                      </a:lnTo>
                      <a:lnTo>
                        <a:pt x="609" y="1583"/>
                      </a:lnTo>
                      <a:lnTo>
                        <a:pt x="623" y="1586"/>
                      </a:lnTo>
                      <a:lnTo>
                        <a:pt x="637" y="1589"/>
                      </a:lnTo>
                      <a:lnTo>
                        <a:pt x="650" y="1591"/>
                      </a:lnTo>
                      <a:lnTo>
                        <a:pt x="664" y="1594"/>
                      </a:lnTo>
                      <a:lnTo>
                        <a:pt x="678" y="1596"/>
                      </a:lnTo>
                      <a:lnTo>
                        <a:pt x="692" y="1598"/>
                      </a:lnTo>
                      <a:lnTo>
                        <a:pt x="706" y="1600"/>
                      </a:lnTo>
                      <a:lnTo>
                        <a:pt x="719" y="1602"/>
                      </a:lnTo>
                      <a:lnTo>
                        <a:pt x="733" y="1603"/>
                      </a:lnTo>
                      <a:lnTo>
                        <a:pt x="747" y="1604"/>
                      </a:lnTo>
                      <a:lnTo>
                        <a:pt x="748" y="1604"/>
                      </a:lnTo>
                      <a:lnTo>
                        <a:pt x="747" y="1634"/>
                      </a:lnTo>
                      <a:lnTo>
                        <a:pt x="824" y="1590"/>
                      </a:lnTo>
                      <a:lnTo>
                        <a:pt x="752" y="1544"/>
                      </a:lnTo>
                      <a:lnTo>
                        <a:pt x="751" y="1574"/>
                      </a:lnTo>
                      <a:lnTo>
                        <a:pt x="737" y="1573"/>
                      </a:lnTo>
                      <a:lnTo>
                        <a:pt x="724" y="1572"/>
                      </a:lnTo>
                      <a:lnTo>
                        <a:pt x="710" y="1570"/>
                      </a:lnTo>
                      <a:lnTo>
                        <a:pt x="697" y="1569"/>
                      </a:lnTo>
                      <a:lnTo>
                        <a:pt x="683" y="1567"/>
                      </a:lnTo>
                      <a:lnTo>
                        <a:pt x="670" y="1565"/>
                      </a:lnTo>
                      <a:lnTo>
                        <a:pt x="657" y="1562"/>
                      </a:lnTo>
                      <a:lnTo>
                        <a:pt x="644" y="1560"/>
                      </a:lnTo>
                      <a:lnTo>
                        <a:pt x="631" y="1557"/>
                      </a:lnTo>
                      <a:lnTo>
                        <a:pt x="617" y="1554"/>
                      </a:lnTo>
                      <a:lnTo>
                        <a:pt x="605" y="1550"/>
                      </a:lnTo>
                      <a:lnTo>
                        <a:pt x="591" y="1547"/>
                      </a:lnTo>
                      <a:lnTo>
                        <a:pt x="579" y="1543"/>
                      </a:lnTo>
                      <a:lnTo>
                        <a:pt x="566" y="1539"/>
                      </a:lnTo>
                      <a:lnTo>
                        <a:pt x="553" y="1535"/>
                      </a:lnTo>
                      <a:lnTo>
                        <a:pt x="540" y="1530"/>
                      </a:lnTo>
                      <a:lnTo>
                        <a:pt x="528" y="1526"/>
                      </a:lnTo>
                      <a:lnTo>
                        <a:pt x="515" y="1521"/>
                      </a:lnTo>
                      <a:lnTo>
                        <a:pt x="502" y="1515"/>
                      </a:lnTo>
                      <a:lnTo>
                        <a:pt x="490" y="1510"/>
                      </a:lnTo>
                      <a:lnTo>
                        <a:pt x="478" y="1505"/>
                      </a:lnTo>
                      <a:lnTo>
                        <a:pt x="466" y="1499"/>
                      </a:lnTo>
                      <a:lnTo>
                        <a:pt x="454" y="1493"/>
                      </a:lnTo>
                      <a:lnTo>
                        <a:pt x="442" y="1487"/>
                      </a:lnTo>
                      <a:lnTo>
                        <a:pt x="430" y="1480"/>
                      </a:lnTo>
                      <a:lnTo>
                        <a:pt x="418" y="1474"/>
                      </a:lnTo>
                      <a:lnTo>
                        <a:pt x="407" y="1467"/>
                      </a:lnTo>
                      <a:lnTo>
                        <a:pt x="395" y="1460"/>
                      </a:lnTo>
                      <a:lnTo>
                        <a:pt x="383" y="1453"/>
                      </a:lnTo>
                      <a:lnTo>
                        <a:pt x="372" y="1445"/>
                      </a:lnTo>
                      <a:lnTo>
                        <a:pt x="361" y="1438"/>
                      </a:lnTo>
                      <a:lnTo>
                        <a:pt x="350" y="1430"/>
                      </a:lnTo>
                      <a:lnTo>
                        <a:pt x="339" y="1422"/>
                      </a:lnTo>
                      <a:lnTo>
                        <a:pt x="329" y="1414"/>
                      </a:lnTo>
                      <a:lnTo>
                        <a:pt x="318" y="1405"/>
                      </a:lnTo>
                      <a:lnTo>
                        <a:pt x="308" y="1397"/>
                      </a:lnTo>
                      <a:lnTo>
                        <a:pt x="297" y="1388"/>
                      </a:lnTo>
                      <a:lnTo>
                        <a:pt x="287" y="1379"/>
                      </a:lnTo>
                      <a:lnTo>
                        <a:pt x="277" y="1370"/>
                      </a:lnTo>
                      <a:lnTo>
                        <a:pt x="267" y="1361"/>
                      </a:lnTo>
                      <a:lnTo>
                        <a:pt x="258" y="1351"/>
                      </a:lnTo>
                      <a:lnTo>
                        <a:pt x="248" y="1342"/>
                      </a:lnTo>
                      <a:lnTo>
                        <a:pt x="239" y="1332"/>
                      </a:lnTo>
                      <a:lnTo>
                        <a:pt x="230" y="1322"/>
                      </a:lnTo>
                      <a:lnTo>
                        <a:pt x="221" y="1312"/>
                      </a:lnTo>
                      <a:lnTo>
                        <a:pt x="212" y="1302"/>
                      </a:lnTo>
                      <a:lnTo>
                        <a:pt x="203" y="1291"/>
                      </a:lnTo>
                      <a:lnTo>
                        <a:pt x="195" y="1281"/>
                      </a:lnTo>
                      <a:lnTo>
                        <a:pt x="187" y="1270"/>
                      </a:lnTo>
                      <a:lnTo>
                        <a:pt x="179" y="1259"/>
                      </a:lnTo>
                      <a:lnTo>
                        <a:pt x="171" y="1248"/>
                      </a:lnTo>
                      <a:lnTo>
                        <a:pt x="163" y="1237"/>
                      </a:lnTo>
                      <a:lnTo>
                        <a:pt x="156" y="1226"/>
                      </a:lnTo>
                      <a:lnTo>
                        <a:pt x="148" y="1215"/>
                      </a:lnTo>
                      <a:lnTo>
                        <a:pt x="141" y="1203"/>
                      </a:lnTo>
                      <a:lnTo>
                        <a:pt x="134" y="1192"/>
                      </a:lnTo>
                      <a:lnTo>
                        <a:pt x="128" y="1180"/>
                      </a:lnTo>
                      <a:lnTo>
                        <a:pt x="121" y="1168"/>
                      </a:lnTo>
                      <a:lnTo>
                        <a:pt x="115" y="1156"/>
                      </a:lnTo>
                      <a:lnTo>
                        <a:pt x="109" y="1144"/>
                      </a:lnTo>
                      <a:lnTo>
                        <a:pt x="103" y="1132"/>
                      </a:lnTo>
                      <a:lnTo>
                        <a:pt x="98" y="1119"/>
                      </a:lnTo>
                      <a:lnTo>
                        <a:pt x="92" y="1107"/>
                      </a:lnTo>
                      <a:lnTo>
                        <a:pt x="87" y="1095"/>
                      </a:lnTo>
                      <a:lnTo>
                        <a:pt x="82" y="1082"/>
                      </a:lnTo>
                      <a:lnTo>
                        <a:pt x="77" y="1070"/>
                      </a:lnTo>
                      <a:lnTo>
                        <a:pt x="73" y="1057"/>
                      </a:lnTo>
                      <a:lnTo>
                        <a:pt x="68" y="1044"/>
                      </a:lnTo>
                      <a:lnTo>
                        <a:pt x="64" y="1031"/>
                      </a:lnTo>
                      <a:lnTo>
                        <a:pt x="60" y="1018"/>
                      </a:lnTo>
                      <a:lnTo>
                        <a:pt x="57" y="1005"/>
                      </a:lnTo>
                      <a:lnTo>
                        <a:pt x="53" y="992"/>
                      </a:lnTo>
                      <a:lnTo>
                        <a:pt x="50" y="979"/>
                      </a:lnTo>
                      <a:lnTo>
                        <a:pt x="47" y="966"/>
                      </a:lnTo>
                      <a:lnTo>
                        <a:pt x="44" y="953"/>
                      </a:lnTo>
                      <a:lnTo>
                        <a:pt x="42" y="940"/>
                      </a:lnTo>
                      <a:lnTo>
                        <a:pt x="40" y="926"/>
                      </a:lnTo>
                      <a:lnTo>
                        <a:pt x="38" y="913"/>
                      </a:lnTo>
                      <a:lnTo>
                        <a:pt x="36" y="899"/>
                      </a:lnTo>
                      <a:lnTo>
                        <a:pt x="35" y="886"/>
                      </a:lnTo>
                      <a:lnTo>
                        <a:pt x="33" y="873"/>
                      </a:lnTo>
                      <a:lnTo>
                        <a:pt x="32" y="859"/>
                      </a:lnTo>
                      <a:lnTo>
                        <a:pt x="31" y="846"/>
                      </a:lnTo>
                      <a:lnTo>
                        <a:pt x="31" y="832"/>
                      </a:lnTo>
                      <a:lnTo>
                        <a:pt x="30" y="819"/>
                      </a:lnTo>
                      <a:lnTo>
                        <a:pt x="30" y="805"/>
                      </a:lnTo>
                      <a:lnTo>
                        <a:pt x="30" y="792"/>
                      </a:lnTo>
                      <a:lnTo>
                        <a:pt x="30" y="778"/>
                      </a:lnTo>
                      <a:lnTo>
                        <a:pt x="31" y="765"/>
                      </a:lnTo>
                      <a:lnTo>
                        <a:pt x="32" y="751"/>
                      </a:lnTo>
                      <a:lnTo>
                        <a:pt x="33" y="738"/>
                      </a:lnTo>
                      <a:lnTo>
                        <a:pt x="34" y="724"/>
                      </a:lnTo>
                      <a:lnTo>
                        <a:pt x="35" y="711"/>
                      </a:lnTo>
                      <a:lnTo>
                        <a:pt x="37" y="698"/>
                      </a:lnTo>
                      <a:lnTo>
                        <a:pt x="39" y="684"/>
                      </a:lnTo>
                      <a:lnTo>
                        <a:pt x="41" y="671"/>
                      </a:lnTo>
                      <a:lnTo>
                        <a:pt x="44" y="658"/>
                      </a:lnTo>
                      <a:lnTo>
                        <a:pt x="47" y="645"/>
                      </a:lnTo>
                      <a:lnTo>
                        <a:pt x="49" y="631"/>
                      </a:lnTo>
                      <a:lnTo>
                        <a:pt x="53" y="618"/>
                      </a:lnTo>
                      <a:lnTo>
                        <a:pt x="56" y="605"/>
                      </a:lnTo>
                      <a:lnTo>
                        <a:pt x="59" y="592"/>
                      </a:lnTo>
                      <a:lnTo>
                        <a:pt x="63" y="579"/>
                      </a:lnTo>
                      <a:lnTo>
                        <a:pt x="67" y="566"/>
                      </a:lnTo>
                      <a:lnTo>
                        <a:pt x="71" y="553"/>
                      </a:lnTo>
                      <a:lnTo>
                        <a:pt x="76" y="541"/>
                      </a:lnTo>
                      <a:lnTo>
                        <a:pt x="80" y="528"/>
                      </a:lnTo>
                      <a:lnTo>
                        <a:pt x="86" y="515"/>
                      </a:lnTo>
                      <a:lnTo>
                        <a:pt x="91" y="503"/>
                      </a:lnTo>
                      <a:lnTo>
                        <a:pt x="96" y="491"/>
                      </a:lnTo>
                      <a:lnTo>
                        <a:pt x="101" y="478"/>
                      </a:lnTo>
                      <a:lnTo>
                        <a:pt x="107" y="466"/>
                      </a:lnTo>
                      <a:lnTo>
                        <a:pt x="113" y="454"/>
                      </a:lnTo>
                      <a:lnTo>
                        <a:pt x="119" y="442"/>
                      </a:lnTo>
                      <a:lnTo>
                        <a:pt x="126" y="430"/>
                      </a:lnTo>
                      <a:lnTo>
                        <a:pt x="133" y="418"/>
                      </a:lnTo>
                      <a:lnTo>
                        <a:pt x="139" y="407"/>
                      </a:lnTo>
                      <a:lnTo>
                        <a:pt x="146" y="395"/>
                      </a:lnTo>
                      <a:lnTo>
                        <a:pt x="154" y="384"/>
                      </a:lnTo>
                      <a:lnTo>
                        <a:pt x="161" y="373"/>
                      </a:lnTo>
                      <a:lnTo>
                        <a:pt x="169" y="361"/>
                      </a:lnTo>
                      <a:lnTo>
                        <a:pt x="176" y="350"/>
                      </a:lnTo>
                      <a:lnTo>
                        <a:pt x="184" y="340"/>
                      </a:lnTo>
                      <a:lnTo>
                        <a:pt x="193" y="329"/>
                      </a:lnTo>
                      <a:lnTo>
                        <a:pt x="201" y="318"/>
                      </a:lnTo>
                      <a:lnTo>
                        <a:pt x="209" y="308"/>
                      </a:lnTo>
                      <a:lnTo>
                        <a:pt x="218" y="297"/>
                      </a:lnTo>
                      <a:lnTo>
                        <a:pt x="227" y="287"/>
                      </a:lnTo>
                      <a:lnTo>
                        <a:pt x="236" y="277"/>
                      </a:lnTo>
                      <a:lnTo>
                        <a:pt x="245" y="267"/>
                      </a:lnTo>
                      <a:lnTo>
                        <a:pt x="255" y="258"/>
                      </a:lnTo>
                      <a:lnTo>
                        <a:pt x="264" y="249"/>
                      </a:lnTo>
                      <a:lnTo>
                        <a:pt x="274" y="239"/>
                      </a:lnTo>
                      <a:lnTo>
                        <a:pt x="284" y="230"/>
                      </a:lnTo>
                      <a:lnTo>
                        <a:pt x="294" y="221"/>
                      </a:lnTo>
                      <a:lnTo>
                        <a:pt x="304" y="212"/>
                      </a:lnTo>
                      <a:lnTo>
                        <a:pt x="315" y="204"/>
                      </a:lnTo>
                      <a:lnTo>
                        <a:pt x="325" y="195"/>
                      </a:lnTo>
                      <a:lnTo>
                        <a:pt x="336" y="187"/>
                      </a:lnTo>
                      <a:lnTo>
                        <a:pt x="347" y="179"/>
                      </a:lnTo>
                      <a:lnTo>
                        <a:pt x="358" y="171"/>
                      </a:lnTo>
                      <a:lnTo>
                        <a:pt x="369" y="163"/>
                      </a:lnTo>
                      <a:lnTo>
                        <a:pt x="380" y="156"/>
                      </a:lnTo>
                      <a:lnTo>
                        <a:pt x="391" y="149"/>
                      </a:lnTo>
                      <a:lnTo>
                        <a:pt x="403" y="142"/>
                      </a:lnTo>
                      <a:lnTo>
                        <a:pt x="415" y="135"/>
                      </a:lnTo>
                      <a:lnTo>
                        <a:pt x="426" y="128"/>
                      </a:lnTo>
                      <a:lnTo>
                        <a:pt x="438" y="122"/>
                      </a:lnTo>
                      <a:lnTo>
                        <a:pt x="450" y="115"/>
                      </a:lnTo>
                      <a:lnTo>
                        <a:pt x="462" y="109"/>
                      </a:lnTo>
                      <a:lnTo>
                        <a:pt x="474" y="104"/>
                      </a:lnTo>
                      <a:lnTo>
                        <a:pt x="487" y="98"/>
                      </a:lnTo>
                      <a:lnTo>
                        <a:pt x="499" y="92"/>
                      </a:lnTo>
                      <a:lnTo>
                        <a:pt x="511" y="87"/>
                      </a:lnTo>
                      <a:lnTo>
                        <a:pt x="524" y="82"/>
                      </a:lnTo>
                      <a:lnTo>
                        <a:pt x="536" y="77"/>
                      </a:lnTo>
                      <a:lnTo>
                        <a:pt x="549" y="73"/>
                      </a:lnTo>
                      <a:lnTo>
                        <a:pt x="562" y="69"/>
                      </a:lnTo>
                      <a:lnTo>
                        <a:pt x="575" y="65"/>
                      </a:lnTo>
                      <a:lnTo>
                        <a:pt x="588" y="61"/>
                      </a:lnTo>
                      <a:lnTo>
                        <a:pt x="600" y="57"/>
                      </a:lnTo>
                      <a:lnTo>
                        <a:pt x="614" y="54"/>
                      </a:lnTo>
                      <a:lnTo>
                        <a:pt x="627" y="51"/>
                      </a:lnTo>
                      <a:lnTo>
                        <a:pt x="640" y="48"/>
                      </a:lnTo>
                      <a:lnTo>
                        <a:pt x="653" y="45"/>
                      </a:lnTo>
                      <a:lnTo>
                        <a:pt x="666" y="42"/>
                      </a:lnTo>
                      <a:lnTo>
                        <a:pt x="680" y="40"/>
                      </a:lnTo>
                      <a:lnTo>
                        <a:pt x="693" y="38"/>
                      </a:lnTo>
                      <a:lnTo>
                        <a:pt x="706" y="36"/>
                      </a:lnTo>
                      <a:lnTo>
                        <a:pt x="720" y="35"/>
                      </a:lnTo>
                      <a:lnTo>
                        <a:pt x="733" y="34"/>
                      </a:lnTo>
                      <a:lnTo>
                        <a:pt x="746" y="32"/>
                      </a:lnTo>
                      <a:lnTo>
                        <a:pt x="760" y="32"/>
                      </a:lnTo>
                      <a:lnTo>
                        <a:pt x="773" y="31"/>
                      </a:lnTo>
                      <a:lnTo>
                        <a:pt x="787" y="31"/>
                      </a:lnTo>
                      <a:lnTo>
                        <a:pt x="800" y="31"/>
                      </a:lnTo>
                      <a:lnTo>
                        <a:pt x="802" y="30"/>
                      </a:lnTo>
                      <a:lnTo>
                        <a:pt x="802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7938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40" name="Freeform 39"/>
                <p:cNvSpPr>
                  <a:spLocks/>
                </p:cNvSpPr>
                <p:nvPr/>
              </p:nvSpPr>
              <p:spPr bwMode="auto">
                <a:xfrm>
                  <a:off x="1741" y="2926"/>
                  <a:ext cx="36" cy="90"/>
                </a:xfrm>
                <a:custGeom>
                  <a:avLst/>
                  <a:gdLst/>
                  <a:ahLst/>
                  <a:cxnLst>
                    <a:cxn ang="0">
                      <a:pos x="3" y="60"/>
                    </a:cxn>
                    <a:cxn ang="0">
                      <a:pos x="3" y="60"/>
                    </a:cxn>
                    <a:cxn ang="0">
                      <a:pos x="0" y="90"/>
                    </a:cxn>
                    <a:cxn ang="0">
                      <a:pos x="36" y="48"/>
                    </a:cxn>
                    <a:cxn ang="0">
                      <a:pos x="9" y="0"/>
                    </a:cxn>
                    <a:cxn ang="0">
                      <a:pos x="6" y="30"/>
                    </a:cxn>
                    <a:cxn ang="0">
                      <a:pos x="6" y="30"/>
                    </a:cxn>
                    <a:cxn ang="0">
                      <a:pos x="3" y="60"/>
                    </a:cxn>
                  </a:cxnLst>
                  <a:rect l="0" t="0" r="r" b="b"/>
                  <a:pathLst>
                    <a:path w="36" h="90">
                      <a:moveTo>
                        <a:pt x="3" y="60"/>
                      </a:moveTo>
                      <a:lnTo>
                        <a:pt x="3" y="60"/>
                      </a:lnTo>
                      <a:lnTo>
                        <a:pt x="0" y="90"/>
                      </a:lnTo>
                      <a:lnTo>
                        <a:pt x="36" y="48"/>
                      </a:lnTo>
                      <a:lnTo>
                        <a:pt x="9" y="0"/>
                      </a:lnTo>
                      <a:lnTo>
                        <a:pt x="6" y="30"/>
                      </a:lnTo>
                      <a:lnTo>
                        <a:pt x="6" y="30"/>
                      </a:lnTo>
                      <a:lnTo>
                        <a:pt x="3" y="60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 w="7938">
                  <a:solidFill>
                    <a:srgbClr val="C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41" name="Rectangle 40"/>
                <p:cNvSpPr>
                  <a:spLocks noChangeArrowheads="1"/>
                </p:cNvSpPr>
                <p:nvPr/>
              </p:nvSpPr>
              <p:spPr bwMode="auto">
                <a:xfrm>
                  <a:off x="1717" y="2722"/>
                  <a:ext cx="106" cy="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IR</a:t>
                  </a:r>
                </a:p>
              </p:txBody>
            </p:sp>
            <p:sp>
              <p:nvSpPr>
                <p:cNvPr id="142" name="Rectangle 42"/>
                <p:cNvSpPr>
                  <a:spLocks noChangeArrowheads="1"/>
                </p:cNvSpPr>
                <p:nvPr/>
              </p:nvSpPr>
              <p:spPr bwMode="auto">
                <a:xfrm rot="16612512">
                  <a:off x="1200" y="2059"/>
                  <a:ext cx="445" cy="1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zh-CN" altLang="zh-CN" sz="1000" b="1" dirty="0" smtClean="0"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Tpase</a:t>
                  </a:r>
                </a:p>
              </p:txBody>
            </p:sp>
            <p:sp>
              <p:nvSpPr>
                <p:cNvPr id="143" name="Freeform 43"/>
                <p:cNvSpPr>
                  <a:spLocks/>
                </p:cNvSpPr>
                <p:nvPr/>
              </p:nvSpPr>
              <p:spPr bwMode="auto">
                <a:xfrm>
                  <a:off x="1794" y="1416"/>
                  <a:ext cx="40" cy="88"/>
                </a:xfrm>
                <a:custGeom>
                  <a:avLst/>
                  <a:gdLst/>
                  <a:ahLst/>
                  <a:cxnLst>
                    <a:cxn ang="0">
                      <a:pos x="26" y="30"/>
                    </a:cxn>
                    <a:cxn ang="0">
                      <a:pos x="26" y="30"/>
                    </a:cxn>
                    <a:cxn ang="0">
                      <a:pos x="19" y="0"/>
                    </a:cxn>
                    <a:cxn ang="0">
                      <a:pos x="0" y="52"/>
                    </a:cxn>
                    <a:cxn ang="0">
                      <a:pos x="40" y="88"/>
                    </a:cxn>
                    <a:cxn ang="0">
                      <a:pos x="33" y="59"/>
                    </a:cxn>
                    <a:cxn ang="0">
                      <a:pos x="33" y="59"/>
                    </a:cxn>
                    <a:cxn ang="0">
                      <a:pos x="26" y="30"/>
                    </a:cxn>
                  </a:cxnLst>
                  <a:rect l="0" t="0" r="r" b="b"/>
                  <a:pathLst>
                    <a:path w="40" h="88">
                      <a:moveTo>
                        <a:pt x="26" y="30"/>
                      </a:moveTo>
                      <a:lnTo>
                        <a:pt x="26" y="30"/>
                      </a:lnTo>
                      <a:lnTo>
                        <a:pt x="19" y="0"/>
                      </a:lnTo>
                      <a:lnTo>
                        <a:pt x="0" y="52"/>
                      </a:lnTo>
                      <a:lnTo>
                        <a:pt x="40" y="88"/>
                      </a:lnTo>
                      <a:lnTo>
                        <a:pt x="33" y="59"/>
                      </a:lnTo>
                      <a:lnTo>
                        <a:pt x="33" y="59"/>
                      </a:lnTo>
                      <a:lnTo>
                        <a:pt x="26" y="30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 w="7938">
                  <a:solidFill>
                    <a:srgbClr val="C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44" name="Rectangle 44"/>
                <p:cNvSpPr>
                  <a:spLocks noChangeArrowheads="1"/>
                </p:cNvSpPr>
                <p:nvPr/>
              </p:nvSpPr>
              <p:spPr bwMode="auto">
                <a:xfrm>
                  <a:off x="1845" y="1491"/>
                  <a:ext cx="106" cy="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zh-CN" altLang="zh-CN" sz="1000" b="1" dirty="0" smtClean="0"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IR</a:t>
                  </a:r>
                </a:p>
              </p:txBody>
            </p:sp>
          </p:grpSp>
          <p:cxnSp>
            <p:nvCxnSpPr>
              <p:cNvPr id="128" name="直接箭头连接符 127"/>
              <p:cNvCxnSpPr/>
              <p:nvPr/>
            </p:nvCxnSpPr>
            <p:spPr>
              <a:xfrm flipV="1">
                <a:off x="2094857" y="4637893"/>
                <a:ext cx="288032" cy="72008"/>
              </a:xfrm>
              <a:prstGeom prst="straightConnector1">
                <a:avLst/>
              </a:prstGeom>
              <a:ln w="6350"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 flipV="1">
                <a:off x="2106399" y="4711841"/>
                <a:ext cx="0" cy="72008"/>
              </a:xfrm>
              <a:prstGeom prst="line">
                <a:avLst/>
              </a:prstGeom>
              <a:ln w="31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0" name="Rectangle 36"/>
              <p:cNvSpPr>
                <a:spLocks noChangeArrowheads="1"/>
              </p:cNvSpPr>
              <p:nvPr/>
            </p:nvSpPr>
            <p:spPr bwMode="auto">
              <a:xfrm rot="21500061">
                <a:off x="2236190" y="4203294"/>
                <a:ext cx="434447" cy="3590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altLang="zh-CN" sz="1000" b="1" i="1" u="none" strike="noStrike" cap="none" normalizeH="0" baseline="0" dirty="0" err="1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epop</a:t>
                </a:r>
                <a:endParaRPr kumimoji="0" lang="zh-CN" altLang="zh-CN" sz="1000" b="1" i="1" u="none" strike="noStrike" cap="none" normalizeH="0" baseline="0" dirty="0" smtClean="0">
                  <a:ln>
                    <a:noFill/>
                  </a:ln>
                  <a:effectLst/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</p:grpSp>
        <p:grpSp>
          <p:nvGrpSpPr>
            <p:cNvPr id="145" name="组合 144"/>
            <p:cNvGrpSpPr/>
            <p:nvPr/>
          </p:nvGrpSpPr>
          <p:grpSpPr>
            <a:xfrm>
              <a:off x="5108424" y="5554825"/>
              <a:ext cx="1188000" cy="432000"/>
              <a:chOff x="4788024" y="4653136"/>
              <a:chExt cx="3110745" cy="504040"/>
            </a:xfrm>
          </p:grpSpPr>
          <p:sp>
            <p:nvSpPr>
              <p:cNvPr id="146" name="右箭头 145"/>
              <p:cNvSpPr/>
              <p:nvPr/>
            </p:nvSpPr>
            <p:spPr>
              <a:xfrm>
                <a:off x="4788024" y="5026824"/>
                <a:ext cx="2592288" cy="108000"/>
              </a:xfrm>
              <a:prstGeom prst="rightArrow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b="1">
                  <a:solidFill>
                    <a:schemeClr val="tx1"/>
                  </a:solidFill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grpSp>
            <p:nvGrpSpPr>
              <p:cNvPr id="147" name="组合 108"/>
              <p:cNvGrpSpPr/>
              <p:nvPr/>
            </p:nvGrpSpPr>
            <p:grpSpPr>
              <a:xfrm>
                <a:off x="4960842" y="4653136"/>
                <a:ext cx="2937927" cy="504040"/>
                <a:chOff x="4960842" y="4653136"/>
                <a:chExt cx="2937927" cy="504040"/>
              </a:xfrm>
            </p:grpSpPr>
            <p:sp>
              <p:nvSpPr>
                <p:cNvPr id="148" name="等腰三角形 147"/>
                <p:cNvSpPr/>
                <p:nvPr/>
              </p:nvSpPr>
              <p:spPr>
                <a:xfrm rot="5400000">
                  <a:off x="6912268" y="5049172"/>
                  <a:ext cx="144000" cy="72008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66CC"/>
                </a:solidFill>
                <a:ln>
                  <a:solidFill>
                    <a:srgbClr val="FF66C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200" b="1">
                    <a:solidFill>
                      <a:schemeClr val="tx1"/>
                    </a:solidFill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49" name="TextBox 148"/>
                <p:cNvSpPr txBox="1"/>
                <p:nvPr/>
              </p:nvSpPr>
              <p:spPr>
                <a:xfrm>
                  <a:off x="4960842" y="4725143"/>
                  <a:ext cx="1627385" cy="34513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50" b="1" dirty="0" smtClean="0"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Mx8</a:t>
                  </a:r>
                  <a:endParaRPr lang="zh-CN" altLang="en-US" sz="105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50" name="TextBox 149"/>
                <p:cNvSpPr txBox="1"/>
                <p:nvPr/>
              </p:nvSpPr>
              <p:spPr>
                <a:xfrm>
                  <a:off x="6582682" y="4653136"/>
                  <a:ext cx="1316087" cy="34513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50" b="1" dirty="0" err="1" smtClean="0"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attp</a:t>
                  </a:r>
                  <a:endParaRPr lang="zh-CN" altLang="en-US" sz="105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51" name="组合 150"/>
            <p:cNvGrpSpPr/>
            <p:nvPr/>
          </p:nvGrpSpPr>
          <p:grpSpPr>
            <a:xfrm rot="19890507">
              <a:off x="4466514" y="2328638"/>
              <a:ext cx="169200" cy="187200"/>
              <a:chOff x="721085" y="2211168"/>
              <a:chExt cx="288031" cy="288033"/>
            </a:xfrm>
          </p:grpSpPr>
          <p:cxnSp>
            <p:nvCxnSpPr>
              <p:cNvPr id="152" name="直接连接符 151"/>
              <p:cNvCxnSpPr/>
              <p:nvPr/>
            </p:nvCxnSpPr>
            <p:spPr>
              <a:xfrm>
                <a:off x="721085" y="2283177"/>
                <a:ext cx="288031" cy="144016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3" name="直接连接符 152"/>
              <p:cNvCxnSpPr/>
              <p:nvPr/>
            </p:nvCxnSpPr>
            <p:spPr>
              <a:xfrm flipH="1">
                <a:off x="770121" y="2211168"/>
                <a:ext cx="166988" cy="288033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54" name="组合 153"/>
            <p:cNvGrpSpPr/>
            <p:nvPr/>
          </p:nvGrpSpPr>
          <p:grpSpPr>
            <a:xfrm rot="19890507">
              <a:off x="4462388" y="3982255"/>
              <a:ext cx="169200" cy="187200"/>
              <a:chOff x="941681" y="2062768"/>
              <a:chExt cx="288032" cy="288033"/>
            </a:xfrm>
          </p:grpSpPr>
          <p:cxnSp>
            <p:nvCxnSpPr>
              <p:cNvPr id="155" name="直接连接符 154"/>
              <p:cNvCxnSpPr/>
              <p:nvPr/>
            </p:nvCxnSpPr>
            <p:spPr>
              <a:xfrm>
                <a:off x="941681" y="2134776"/>
                <a:ext cx="288032" cy="144016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6" name="直接连接符 155"/>
              <p:cNvCxnSpPr/>
              <p:nvPr/>
            </p:nvCxnSpPr>
            <p:spPr>
              <a:xfrm flipH="1">
                <a:off x="990717" y="2062768"/>
                <a:ext cx="166989" cy="288033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57" name="组合 156"/>
            <p:cNvGrpSpPr/>
            <p:nvPr/>
          </p:nvGrpSpPr>
          <p:grpSpPr>
            <a:xfrm rot="19890507">
              <a:off x="4466514" y="5825186"/>
              <a:ext cx="169200" cy="187200"/>
              <a:chOff x="688470" y="2265481"/>
              <a:chExt cx="288031" cy="288033"/>
            </a:xfrm>
          </p:grpSpPr>
          <p:cxnSp>
            <p:nvCxnSpPr>
              <p:cNvPr id="158" name="直接连接符 157"/>
              <p:cNvCxnSpPr/>
              <p:nvPr/>
            </p:nvCxnSpPr>
            <p:spPr>
              <a:xfrm>
                <a:off x="688470" y="2337489"/>
                <a:ext cx="288031" cy="144016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9" name="直接连接符 158"/>
              <p:cNvCxnSpPr/>
              <p:nvPr/>
            </p:nvCxnSpPr>
            <p:spPr>
              <a:xfrm flipH="1">
                <a:off x="737506" y="2265481"/>
                <a:ext cx="166988" cy="288033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160" name="矩形 159"/>
            <p:cNvSpPr/>
            <p:nvPr/>
          </p:nvSpPr>
          <p:spPr>
            <a:xfrm>
              <a:off x="4860032" y="313313"/>
              <a:ext cx="1440160" cy="5904656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solidFill>
                  <a:schemeClr val="tx1"/>
                </a:solidFill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161" name="下箭头 160"/>
            <p:cNvSpPr/>
            <p:nvPr/>
          </p:nvSpPr>
          <p:spPr>
            <a:xfrm rot="16200000">
              <a:off x="6683760" y="416386"/>
              <a:ext cx="72008" cy="504056"/>
            </a:xfrm>
            <a:prstGeom prst="downArrow">
              <a:avLst>
                <a:gd name="adj1" fmla="val 50000"/>
                <a:gd name="adj2" fmla="val 68953"/>
              </a:avLst>
            </a:prstGeom>
            <a:noFill/>
            <a:ln w="9525">
              <a:solidFill>
                <a:srgbClr val="002060"/>
              </a:solidFill>
            </a:ln>
            <a:scene3d>
              <a:camera prst="orthographicFront">
                <a:rot lat="20999996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solidFill>
                  <a:schemeClr val="tx1"/>
                </a:solidFill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162" name="下箭头 161"/>
            <p:cNvSpPr/>
            <p:nvPr/>
          </p:nvSpPr>
          <p:spPr>
            <a:xfrm rot="16200000">
              <a:off x="6683760" y="2158225"/>
              <a:ext cx="72008" cy="504056"/>
            </a:xfrm>
            <a:prstGeom prst="downArrow">
              <a:avLst>
                <a:gd name="adj1" fmla="val 50000"/>
                <a:gd name="adj2" fmla="val 68953"/>
              </a:avLst>
            </a:prstGeom>
            <a:noFill/>
            <a:ln w="9525">
              <a:solidFill>
                <a:srgbClr val="002060"/>
              </a:solidFill>
            </a:ln>
            <a:scene3d>
              <a:camera prst="orthographicFront">
                <a:rot lat="20999996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solidFill>
                  <a:schemeClr val="tx1"/>
                </a:solidFill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163" name="下箭头 162"/>
            <p:cNvSpPr/>
            <p:nvPr/>
          </p:nvSpPr>
          <p:spPr>
            <a:xfrm rot="16200000">
              <a:off x="6732240" y="3769697"/>
              <a:ext cx="72008" cy="504056"/>
            </a:xfrm>
            <a:prstGeom prst="downArrow">
              <a:avLst>
                <a:gd name="adj1" fmla="val 50000"/>
                <a:gd name="adj2" fmla="val 68953"/>
              </a:avLst>
            </a:prstGeom>
            <a:noFill/>
            <a:ln w="9525">
              <a:solidFill>
                <a:srgbClr val="002060"/>
              </a:solidFill>
            </a:ln>
            <a:scene3d>
              <a:camera prst="orthographicFront">
                <a:rot lat="20999996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solidFill>
                  <a:schemeClr val="tx1"/>
                </a:solidFill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164" name="下箭头 163"/>
            <p:cNvSpPr/>
            <p:nvPr/>
          </p:nvSpPr>
          <p:spPr>
            <a:xfrm rot="16200000">
              <a:off x="6732240" y="5641906"/>
              <a:ext cx="72008" cy="504056"/>
            </a:xfrm>
            <a:prstGeom prst="downArrow">
              <a:avLst>
                <a:gd name="adj1" fmla="val 50000"/>
                <a:gd name="adj2" fmla="val 68953"/>
              </a:avLst>
            </a:prstGeom>
            <a:noFill/>
            <a:ln w="9525">
              <a:solidFill>
                <a:srgbClr val="002060"/>
              </a:solidFill>
            </a:ln>
            <a:scene3d>
              <a:camera prst="orthographicFront">
                <a:rot lat="20999996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solidFill>
                  <a:schemeClr val="tx1"/>
                </a:solidFill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2051720" y="2420888"/>
              <a:ext cx="2952328" cy="291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err="1" smtClean="0">
                  <a:latin typeface="Calibri" pitchFamily="34" charset="0"/>
                  <a:ea typeface="Arial Unicode MS" pitchFamily="34" charset="-122"/>
                  <a:cs typeface="Arial" pitchFamily="34" charset="0"/>
                </a:rPr>
                <a:t>Nde</a:t>
              </a:r>
              <a:r>
                <a:rPr lang="en-US" altLang="zh-CN" sz="1000" b="1" dirty="0" smtClean="0">
                  <a:latin typeface="Calibri" pitchFamily="34" charset="0"/>
                  <a:ea typeface="Arial Unicode MS" pitchFamily="34" charset="-122"/>
                  <a:cs typeface="Arial" pitchFamily="34" charset="0"/>
                </a:rPr>
                <a:t> Ⅰ digestion with ends blunted</a:t>
              </a:r>
              <a:endParaRPr lang="zh-CN" altLang="en-US" sz="1000" b="1" dirty="0"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2123728" y="5589240"/>
              <a:ext cx="2952328" cy="291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err="1" smtClean="0">
                  <a:latin typeface="Calibri" pitchFamily="34" charset="0"/>
                  <a:ea typeface="Arial Unicode MS" pitchFamily="34" charset="-122"/>
                  <a:cs typeface="Arial" pitchFamily="34" charset="0"/>
                </a:rPr>
                <a:t>Nde</a:t>
              </a:r>
              <a:r>
                <a:rPr lang="en-US" altLang="zh-CN" sz="1000" b="1" dirty="0" smtClean="0">
                  <a:latin typeface="Calibri" pitchFamily="34" charset="0"/>
                  <a:ea typeface="Arial Unicode MS" pitchFamily="34" charset="-122"/>
                  <a:cs typeface="Arial" pitchFamily="34" charset="0"/>
                </a:rPr>
                <a:t> Ⅰ digestion with ends blunted</a:t>
              </a:r>
              <a:endParaRPr lang="zh-CN" altLang="en-US" sz="1000" b="1" dirty="0"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grpSp>
          <p:nvGrpSpPr>
            <p:cNvPr id="167" name="组合 166"/>
            <p:cNvGrpSpPr/>
            <p:nvPr/>
          </p:nvGrpSpPr>
          <p:grpSpPr>
            <a:xfrm>
              <a:off x="7092280" y="1772816"/>
              <a:ext cx="2010762" cy="1440160"/>
              <a:chOff x="615873" y="3614863"/>
              <a:chExt cx="2971801" cy="3101976"/>
            </a:xfrm>
          </p:grpSpPr>
          <p:grpSp>
            <p:nvGrpSpPr>
              <p:cNvPr id="168" name="Group 50"/>
              <p:cNvGrpSpPr>
                <a:grpSpLocks noChangeAspect="1"/>
              </p:cNvGrpSpPr>
              <p:nvPr/>
            </p:nvGrpSpPr>
            <p:grpSpPr bwMode="auto">
              <a:xfrm>
                <a:off x="615873" y="3614863"/>
                <a:ext cx="2971801" cy="3101976"/>
                <a:chOff x="357" y="2111"/>
                <a:chExt cx="1872" cy="1954"/>
              </a:xfrm>
            </p:grpSpPr>
            <p:sp>
              <p:nvSpPr>
                <p:cNvPr id="174" name="Rectangle 51"/>
                <p:cNvSpPr>
                  <a:spLocks noChangeArrowheads="1"/>
                </p:cNvSpPr>
                <p:nvPr/>
              </p:nvSpPr>
              <p:spPr bwMode="auto">
                <a:xfrm>
                  <a:off x="987" y="2697"/>
                  <a:ext cx="699" cy="2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5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pMx8-</a:t>
                  </a:r>
                  <a:r>
                    <a:rPr kumimoji="0" lang="en-US" altLang="zh-CN" sz="105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epop</a:t>
                  </a:r>
                  <a:endParaRPr kumimoji="0" lang="zh-CN" altLang="zh-CN" sz="105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75" name="Rectangle 52"/>
                <p:cNvSpPr>
                  <a:spLocks noChangeArrowheads="1"/>
                </p:cNvSpPr>
                <p:nvPr/>
              </p:nvSpPr>
              <p:spPr bwMode="auto">
                <a:xfrm>
                  <a:off x="1128" y="3083"/>
                  <a:ext cx="322" cy="1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zh-CN" sz="7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5462 </a:t>
                  </a:r>
                  <a:r>
                    <a:rPr kumimoji="0" lang="en-US" altLang="zh-CN" sz="700" b="1" i="0" u="none" strike="noStrike" cap="none" normalizeH="0" baseline="0" dirty="0" err="1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bp</a:t>
                  </a:r>
                  <a:endParaRPr kumimoji="0" lang="zh-CN" altLang="zh-CN" sz="70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76" name="Freeform 65"/>
                <p:cNvSpPr>
                  <a:spLocks/>
                </p:cNvSpPr>
                <p:nvPr/>
              </p:nvSpPr>
              <p:spPr bwMode="auto">
                <a:xfrm>
                  <a:off x="357" y="2111"/>
                  <a:ext cx="1872" cy="1954"/>
                </a:xfrm>
                <a:custGeom>
                  <a:avLst/>
                  <a:gdLst/>
                  <a:ahLst/>
                  <a:cxnLst>
                    <a:cxn ang="0">
                      <a:pos x="985" y="4"/>
                    </a:cxn>
                    <a:cxn ang="0">
                      <a:pos x="1079" y="17"/>
                    </a:cxn>
                    <a:cxn ang="0">
                      <a:pos x="1171" y="40"/>
                    </a:cxn>
                    <a:cxn ang="0">
                      <a:pos x="1261" y="73"/>
                    </a:cxn>
                    <a:cxn ang="0">
                      <a:pos x="1346" y="114"/>
                    </a:cxn>
                    <a:cxn ang="0">
                      <a:pos x="1426" y="165"/>
                    </a:cxn>
                    <a:cxn ang="0">
                      <a:pos x="1501" y="223"/>
                    </a:cxn>
                    <a:cxn ang="0">
                      <a:pos x="1569" y="290"/>
                    </a:cxn>
                    <a:cxn ang="0">
                      <a:pos x="1631" y="362"/>
                    </a:cxn>
                    <a:cxn ang="0">
                      <a:pos x="1684" y="441"/>
                    </a:cxn>
                    <a:cxn ang="0">
                      <a:pos x="1728" y="525"/>
                    </a:cxn>
                    <a:cxn ang="0">
                      <a:pos x="1763" y="614"/>
                    </a:cxn>
                    <a:cxn ang="0">
                      <a:pos x="1790" y="705"/>
                    </a:cxn>
                    <a:cxn ang="0">
                      <a:pos x="1806" y="799"/>
                    </a:cxn>
                    <a:cxn ang="0">
                      <a:pos x="1813" y="893"/>
                    </a:cxn>
                    <a:cxn ang="0">
                      <a:pos x="1809" y="988"/>
                    </a:cxn>
                    <a:cxn ang="0">
                      <a:pos x="1796" y="1083"/>
                    </a:cxn>
                    <a:cxn ang="0">
                      <a:pos x="1773" y="1175"/>
                    </a:cxn>
                    <a:cxn ang="0">
                      <a:pos x="1740" y="1264"/>
                    </a:cxn>
                    <a:cxn ang="0">
                      <a:pos x="1698" y="1350"/>
                    </a:cxn>
                    <a:cxn ang="0">
                      <a:pos x="1648" y="1430"/>
                    </a:cxn>
                    <a:cxn ang="0">
                      <a:pos x="1589" y="1505"/>
                    </a:cxn>
                    <a:cxn ang="0">
                      <a:pos x="1523" y="1573"/>
                    </a:cxn>
                    <a:cxn ang="0">
                      <a:pos x="1450" y="1634"/>
                    </a:cxn>
                    <a:cxn ang="0">
                      <a:pos x="1372" y="1687"/>
                    </a:cxn>
                    <a:cxn ang="0">
                      <a:pos x="1288" y="1732"/>
                    </a:cxn>
                    <a:cxn ang="0">
                      <a:pos x="1199" y="1767"/>
                    </a:cxn>
                    <a:cxn ang="0">
                      <a:pos x="1108" y="1793"/>
                    </a:cxn>
                    <a:cxn ang="0">
                      <a:pos x="1015" y="1810"/>
                    </a:cxn>
                    <a:cxn ang="0">
                      <a:pos x="920" y="1816"/>
                    </a:cxn>
                    <a:cxn ang="0">
                      <a:pos x="825" y="1812"/>
                    </a:cxn>
                    <a:cxn ang="0">
                      <a:pos x="731" y="1799"/>
                    </a:cxn>
                    <a:cxn ang="0">
                      <a:pos x="639" y="1776"/>
                    </a:cxn>
                    <a:cxn ang="0">
                      <a:pos x="550" y="1743"/>
                    </a:cxn>
                    <a:cxn ang="0">
                      <a:pos x="465" y="1701"/>
                    </a:cxn>
                    <a:cxn ang="0">
                      <a:pos x="384" y="1650"/>
                    </a:cxn>
                    <a:cxn ang="0">
                      <a:pos x="310" y="1592"/>
                    </a:cxn>
                    <a:cxn ang="0">
                      <a:pos x="242" y="1525"/>
                    </a:cxn>
                    <a:cxn ang="0">
                      <a:pos x="181" y="1452"/>
                    </a:cxn>
                    <a:cxn ang="0">
                      <a:pos x="128" y="1373"/>
                    </a:cxn>
                    <a:cxn ang="0">
                      <a:pos x="84" y="1289"/>
                    </a:cxn>
                    <a:cxn ang="0">
                      <a:pos x="48" y="1201"/>
                    </a:cxn>
                    <a:cxn ang="0">
                      <a:pos x="23" y="1109"/>
                    </a:cxn>
                    <a:cxn ang="0">
                      <a:pos x="6" y="1016"/>
                    </a:cxn>
                    <a:cxn ang="0">
                      <a:pos x="0" y="921"/>
                    </a:cxn>
                    <a:cxn ang="0">
                      <a:pos x="4" y="825"/>
                    </a:cxn>
                    <a:cxn ang="0">
                      <a:pos x="17" y="732"/>
                    </a:cxn>
                    <a:cxn ang="0">
                      <a:pos x="41" y="639"/>
                    </a:cxn>
                    <a:cxn ang="0">
                      <a:pos x="74" y="550"/>
                    </a:cxn>
                    <a:cxn ang="0">
                      <a:pos x="116" y="465"/>
                    </a:cxn>
                    <a:cxn ang="0">
                      <a:pos x="166" y="384"/>
                    </a:cxn>
                    <a:cxn ang="0">
                      <a:pos x="225" y="310"/>
                    </a:cxn>
                    <a:cxn ang="0">
                      <a:pos x="291" y="242"/>
                    </a:cxn>
                    <a:cxn ang="0">
                      <a:pos x="364" y="181"/>
                    </a:cxn>
                    <a:cxn ang="0">
                      <a:pos x="443" y="128"/>
                    </a:cxn>
                    <a:cxn ang="0">
                      <a:pos x="527" y="84"/>
                    </a:cxn>
                    <a:cxn ang="0">
                      <a:pos x="615" y="49"/>
                    </a:cxn>
                    <a:cxn ang="0">
                      <a:pos x="707" y="23"/>
                    </a:cxn>
                    <a:cxn ang="0">
                      <a:pos x="800" y="7"/>
                    </a:cxn>
                    <a:cxn ang="0">
                      <a:pos x="895" y="1"/>
                    </a:cxn>
                  </a:cxnLst>
                  <a:rect l="0" t="0" r="r" b="b"/>
                  <a:pathLst>
                    <a:path w="1813" h="1816">
                      <a:moveTo>
                        <a:pt x="907" y="0"/>
                      </a:moveTo>
                      <a:lnTo>
                        <a:pt x="922" y="1"/>
                      </a:lnTo>
                      <a:lnTo>
                        <a:pt x="938" y="1"/>
                      </a:lnTo>
                      <a:lnTo>
                        <a:pt x="954" y="2"/>
                      </a:lnTo>
                      <a:lnTo>
                        <a:pt x="970" y="3"/>
                      </a:lnTo>
                      <a:lnTo>
                        <a:pt x="985" y="4"/>
                      </a:lnTo>
                      <a:lnTo>
                        <a:pt x="1001" y="5"/>
                      </a:lnTo>
                      <a:lnTo>
                        <a:pt x="1017" y="7"/>
                      </a:lnTo>
                      <a:lnTo>
                        <a:pt x="1033" y="9"/>
                      </a:lnTo>
                      <a:lnTo>
                        <a:pt x="1048" y="12"/>
                      </a:lnTo>
                      <a:lnTo>
                        <a:pt x="1064" y="14"/>
                      </a:lnTo>
                      <a:lnTo>
                        <a:pt x="1079" y="17"/>
                      </a:lnTo>
                      <a:lnTo>
                        <a:pt x="1095" y="20"/>
                      </a:lnTo>
                      <a:lnTo>
                        <a:pt x="1110" y="24"/>
                      </a:lnTo>
                      <a:lnTo>
                        <a:pt x="1126" y="27"/>
                      </a:lnTo>
                      <a:lnTo>
                        <a:pt x="1141" y="31"/>
                      </a:lnTo>
                      <a:lnTo>
                        <a:pt x="1156" y="36"/>
                      </a:lnTo>
                      <a:lnTo>
                        <a:pt x="1171" y="40"/>
                      </a:lnTo>
                      <a:lnTo>
                        <a:pt x="1187" y="45"/>
                      </a:lnTo>
                      <a:lnTo>
                        <a:pt x="1202" y="50"/>
                      </a:lnTo>
                      <a:lnTo>
                        <a:pt x="1217" y="55"/>
                      </a:lnTo>
                      <a:lnTo>
                        <a:pt x="1231" y="61"/>
                      </a:lnTo>
                      <a:lnTo>
                        <a:pt x="1246" y="67"/>
                      </a:lnTo>
                      <a:lnTo>
                        <a:pt x="1261" y="73"/>
                      </a:lnTo>
                      <a:lnTo>
                        <a:pt x="1275" y="79"/>
                      </a:lnTo>
                      <a:lnTo>
                        <a:pt x="1290" y="85"/>
                      </a:lnTo>
                      <a:lnTo>
                        <a:pt x="1304" y="92"/>
                      </a:lnTo>
                      <a:lnTo>
                        <a:pt x="1318" y="100"/>
                      </a:lnTo>
                      <a:lnTo>
                        <a:pt x="1332" y="107"/>
                      </a:lnTo>
                      <a:lnTo>
                        <a:pt x="1346" y="114"/>
                      </a:lnTo>
                      <a:lnTo>
                        <a:pt x="1360" y="122"/>
                      </a:lnTo>
                      <a:lnTo>
                        <a:pt x="1373" y="130"/>
                      </a:lnTo>
                      <a:lnTo>
                        <a:pt x="1387" y="139"/>
                      </a:lnTo>
                      <a:lnTo>
                        <a:pt x="1400" y="147"/>
                      </a:lnTo>
                      <a:lnTo>
                        <a:pt x="1414" y="156"/>
                      </a:lnTo>
                      <a:lnTo>
                        <a:pt x="1426" y="165"/>
                      </a:lnTo>
                      <a:lnTo>
                        <a:pt x="1439" y="174"/>
                      </a:lnTo>
                      <a:lnTo>
                        <a:pt x="1452" y="184"/>
                      </a:lnTo>
                      <a:lnTo>
                        <a:pt x="1465" y="193"/>
                      </a:lnTo>
                      <a:lnTo>
                        <a:pt x="1477" y="203"/>
                      </a:lnTo>
                      <a:lnTo>
                        <a:pt x="1489" y="213"/>
                      </a:lnTo>
                      <a:lnTo>
                        <a:pt x="1501" y="223"/>
                      </a:lnTo>
                      <a:lnTo>
                        <a:pt x="1513" y="234"/>
                      </a:lnTo>
                      <a:lnTo>
                        <a:pt x="1525" y="245"/>
                      </a:lnTo>
                      <a:lnTo>
                        <a:pt x="1536" y="256"/>
                      </a:lnTo>
                      <a:lnTo>
                        <a:pt x="1548" y="267"/>
                      </a:lnTo>
                      <a:lnTo>
                        <a:pt x="1559" y="278"/>
                      </a:lnTo>
                      <a:lnTo>
                        <a:pt x="1569" y="290"/>
                      </a:lnTo>
                      <a:lnTo>
                        <a:pt x="1580" y="301"/>
                      </a:lnTo>
                      <a:lnTo>
                        <a:pt x="1591" y="313"/>
                      </a:lnTo>
                      <a:lnTo>
                        <a:pt x="1601" y="325"/>
                      </a:lnTo>
                      <a:lnTo>
                        <a:pt x="1611" y="337"/>
                      </a:lnTo>
                      <a:lnTo>
                        <a:pt x="1621" y="350"/>
                      </a:lnTo>
                      <a:lnTo>
                        <a:pt x="1631" y="362"/>
                      </a:lnTo>
                      <a:lnTo>
                        <a:pt x="1640" y="375"/>
                      </a:lnTo>
                      <a:lnTo>
                        <a:pt x="1649" y="388"/>
                      </a:lnTo>
                      <a:lnTo>
                        <a:pt x="1658" y="401"/>
                      </a:lnTo>
                      <a:lnTo>
                        <a:pt x="1667" y="414"/>
                      </a:lnTo>
                      <a:lnTo>
                        <a:pt x="1675" y="428"/>
                      </a:lnTo>
                      <a:lnTo>
                        <a:pt x="1684" y="441"/>
                      </a:lnTo>
                      <a:lnTo>
                        <a:pt x="1691" y="455"/>
                      </a:lnTo>
                      <a:lnTo>
                        <a:pt x="1700" y="469"/>
                      </a:lnTo>
                      <a:lnTo>
                        <a:pt x="1707" y="483"/>
                      </a:lnTo>
                      <a:lnTo>
                        <a:pt x="1714" y="497"/>
                      </a:lnTo>
                      <a:lnTo>
                        <a:pt x="1721" y="511"/>
                      </a:lnTo>
                      <a:lnTo>
                        <a:pt x="1728" y="525"/>
                      </a:lnTo>
                      <a:lnTo>
                        <a:pt x="1735" y="540"/>
                      </a:lnTo>
                      <a:lnTo>
                        <a:pt x="1741" y="554"/>
                      </a:lnTo>
                      <a:lnTo>
                        <a:pt x="1747" y="569"/>
                      </a:lnTo>
                      <a:lnTo>
                        <a:pt x="1753" y="584"/>
                      </a:lnTo>
                      <a:lnTo>
                        <a:pt x="1758" y="599"/>
                      </a:lnTo>
                      <a:lnTo>
                        <a:pt x="1763" y="614"/>
                      </a:lnTo>
                      <a:lnTo>
                        <a:pt x="1768" y="629"/>
                      </a:lnTo>
                      <a:lnTo>
                        <a:pt x="1773" y="644"/>
                      </a:lnTo>
                      <a:lnTo>
                        <a:pt x="1778" y="659"/>
                      </a:lnTo>
                      <a:lnTo>
                        <a:pt x="1782" y="674"/>
                      </a:lnTo>
                      <a:lnTo>
                        <a:pt x="1786" y="689"/>
                      </a:lnTo>
                      <a:lnTo>
                        <a:pt x="1790" y="705"/>
                      </a:lnTo>
                      <a:lnTo>
                        <a:pt x="1793" y="720"/>
                      </a:lnTo>
                      <a:lnTo>
                        <a:pt x="1796" y="736"/>
                      </a:lnTo>
                      <a:lnTo>
                        <a:pt x="1799" y="752"/>
                      </a:lnTo>
                      <a:lnTo>
                        <a:pt x="1802" y="767"/>
                      </a:lnTo>
                      <a:lnTo>
                        <a:pt x="1804" y="783"/>
                      </a:lnTo>
                      <a:lnTo>
                        <a:pt x="1806" y="799"/>
                      </a:lnTo>
                      <a:lnTo>
                        <a:pt x="1808" y="814"/>
                      </a:lnTo>
                      <a:lnTo>
                        <a:pt x="1809" y="830"/>
                      </a:lnTo>
                      <a:lnTo>
                        <a:pt x="1810" y="846"/>
                      </a:lnTo>
                      <a:lnTo>
                        <a:pt x="1811" y="862"/>
                      </a:lnTo>
                      <a:lnTo>
                        <a:pt x="1812" y="878"/>
                      </a:lnTo>
                      <a:lnTo>
                        <a:pt x="1813" y="893"/>
                      </a:lnTo>
                      <a:lnTo>
                        <a:pt x="1813" y="909"/>
                      </a:lnTo>
                      <a:lnTo>
                        <a:pt x="1813" y="925"/>
                      </a:lnTo>
                      <a:lnTo>
                        <a:pt x="1812" y="941"/>
                      </a:lnTo>
                      <a:lnTo>
                        <a:pt x="1811" y="957"/>
                      </a:lnTo>
                      <a:lnTo>
                        <a:pt x="1810" y="973"/>
                      </a:lnTo>
                      <a:lnTo>
                        <a:pt x="1809" y="988"/>
                      </a:lnTo>
                      <a:lnTo>
                        <a:pt x="1807" y="1004"/>
                      </a:lnTo>
                      <a:lnTo>
                        <a:pt x="1806" y="1020"/>
                      </a:lnTo>
                      <a:lnTo>
                        <a:pt x="1804" y="1036"/>
                      </a:lnTo>
                      <a:lnTo>
                        <a:pt x="1801" y="1052"/>
                      </a:lnTo>
                      <a:lnTo>
                        <a:pt x="1799" y="1067"/>
                      </a:lnTo>
                      <a:lnTo>
                        <a:pt x="1796" y="1083"/>
                      </a:lnTo>
                      <a:lnTo>
                        <a:pt x="1792" y="1098"/>
                      </a:lnTo>
                      <a:lnTo>
                        <a:pt x="1789" y="1114"/>
                      </a:lnTo>
                      <a:lnTo>
                        <a:pt x="1786" y="1129"/>
                      </a:lnTo>
                      <a:lnTo>
                        <a:pt x="1781" y="1144"/>
                      </a:lnTo>
                      <a:lnTo>
                        <a:pt x="1777" y="1160"/>
                      </a:lnTo>
                      <a:lnTo>
                        <a:pt x="1773" y="1175"/>
                      </a:lnTo>
                      <a:lnTo>
                        <a:pt x="1768" y="1190"/>
                      </a:lnTo>
                      <a:lnTo>
                        <a:pt x="1763" y="1205"/>
                      </a:lnTo>
                      <a:lnTo>
                        <a:pt x="1757" y="1220"/>
                      </a:lnTo>
                      <a:lnTo>
                        <a:pt x="1752" y="1235"/>
                      </a:lnTo>
                      <a:lnTo>
                        <a:pt x="1746" y="1250"/>
                      </a:lnTo>
                      <a:lnTo>
                        <a:pt x="1740" y="1264"/>
                      </a:lnTo>
                      <a:lnTo>
                        <a:pt x="1734" y="1279"/>
                      </a:lnTo>
                      <a:lnTo>
                        <a:pt x="1727" y="1293"/>
                      </a:lnTo>
                      <a:lnTo>
                        <a:pt x="1720" y="1307"/>
                      </a:lnTo>
                      <a:lnTo>
                        <a:pt x="1713" y="1322"/>
                      </a:lnTo>
                      <a:lnTo>
                        <a:pt x="1706" y="1336"/>
                      </a:lnTo>
                      <a:lnTo>
                        <a:pt x="1698" y="1350"/>
                      </a:lnTo>
                      <a:lnTo>
                        <a:pt x="1691" y="1363"/>
                      </a:lnTo>
                      <a:lnTo>
                        <a:pt x="1682" y="1377"/>
                      </a:lnTo>
                      <a:lnTo>
                        <a:pt x="1674" y="1390"/>
                      </a:lnTo>
                      <a:lnTo>
                        <a:pt x="1666" y="1404"/>
                      </a:lnTo>
                      <a:lnTo>
                        <a:pt x="1657" y="1417"/>
                      </a:lnTo>
                      <a:lnTo>
                        <a:pt x="1648" y="1430"/>
                      </a:lnTo>
                      <a:lnTo>
                        <a:pt x="1639" y="1443"/>
                      </a:lnTo>
                      <a:lnTo>
                        <a:pt x="1629" y="1456"/>
                      </a:lnTo>
                      <a:lnTo>
                        <a:pt x="1620" y="1468"/>
                      </a:lnTo>
                      <a:lnTo>
                        <a:pt x="1610" y="1481"/>
                      </a:lnTo>
                      <a:lnTo>
                        <a:pt x="1599" y="1493"/>
                      </a:lnTo>
                      <a:lnTo>
                        <a:pt x="1589" y="1505"/>
                      </a:lnTo>
                      <a:lnTo>
                        <a:pt x="1579" y="1517"/>
                      </a:lnTo>
                      <a:lnTo>
                        <a:pt x="1568" y="1529"/>
                      </a:lnTo>
                      <a:lnTo>
                        <a:pt x="1557" y="1540"/>
                      </a:lnTo>
                      <a:lnTo>
                        <a:pt x="1546" y="1551"/>
                      </a:lnTo>
                      <a:lnTo>
                        <a:pt x="1535" y="1562"/>
                      </a:lnTo>
                      <a:lnTo>
                        <a:pt x="1523" y="1573"/>
                      </a:lnTo>
                      <a:lnTo>
                        <a:pt x="1512" y="1584"/>
                      </a:lnTo>
                      <a:lnTo>
                        <a:pt x="1500" y="1594"/>
                      </a:lnTo>
                      <a:lnTo>
                        <a:pt x="1488" y="1605"/>
                      </a:lnTo>
                      <a:lnTo>
                        <a:pt x="1475" y="1615"/>
                      </a:lnTo>
                      <a:lnTo>
                        <a:pt x="1463" y="1625"/>
                      </a:lnTo>
                      <a:lnTo>
                        <a:pt x="1450" y="1634"/>
                      </a:lnTo>
                      <a:lnTo>
                        <a:pt x="1438" y="1644"/>
                      </a:lnTo>
                      <a:lnTo>
                        <a:pt x="1425" y="1653"/>
                      </a:lnTo>
                      <a:lnTo>
                        <a:pt x="1412" y="1662"/>
                      </a:lnTo>
                      <a:lnTo>
                        <a:pt x="1398" y="1671"/>
                      </a:lnTo>
                      <a:lnTo>
                        <a:pt x="1385" y="1679"/>
                      </a:lnTo>
                      <a:lnTo>
                        <a:pt x="1372" y="1687"/>
                      </a:lnTo>
                      <a:lnTo>
                        <a:pt x="1358" y="1695"/>
                      </a:lnTo>
                      <a:lnTo>
                        <a:pt x="1344" y="1703"/>
                      </a:lnTo>
                      <a:lnTo>
                        <a:pt x="1330" y="1710"/>
                      </a:lnTo>
                      <a:lnTo>
                        <a:pt x="1316" y="1718"/>
                      </a:lnTo>
                      <a:lnTo>
                        <a:pt x="1302" y="1725"/>
                      </a:lnTo>
                      <a:lnTo>
                        <a:pt x="1288" y="1732"/>
                      </a:lnTo>
                      <a:lnTo>
                        <a:pt x="1273" y="1738"/>
                      </a:lnTo>
                      <a:lnTo>
                        <a:pt x="1259" y="1745"/>
                      </a:lnTo>
                      <a:lnTo>
                        <a:pt x="1244" y="1751"/>
                      </a:lnTo>
                      <a:lnTo>
                        <a:pt x="1229" y="1756"/>
                      </a:lnTo>
                      <a:lnTo>
                        <a:pt x="1215" y="1762"/>
                      </a:lnTo>
                      <a:lnTo>
                        <a:pt x="1199" y="1767"/>
                      </a:lnTo>
                      <a:lnTo>
                        <a:pt x="1184" y="1772"/>
                      </a:lnTo>
                      <a:lnTo>
                        <a:pt x="1169" y="1777"/>
                      </a:lnTo>
                      <a:lnTo>
                        <a:pt x="1154" y="1781"/>
                      </a:lnTo>
                      <a:lnTo>
                        <a:pt x="1139" y="1786"/>
                      </a:lnTo>
                      <a:lnTo>
                        <a:pt x="1123" y="1789"/>
                      </a:lnTo>
                      <a:lnTo>
                        <a:pt x="1108" y="1793"/>
                      </a:lnTo>
                      <a:lnTo>
                        <a:pt x="1093" y="1797"/>
                      </a:lnTo>
                      <a:lnTo>
                        <a:pt x="1077" y="1800"/>
                      </a:lnTo>
                      <a:lnTo>
                        <a:pt x="1062" y="1803"/>
                      </a:lnTo>
                      <a:lnTo>
                        <a:pt x="1046" y="1805"/>
                      </a:lnTo>
                      <a:lnTo>
                        <a:pt x="1030" y="1807"/>
                      </a:lnTo>
                      <a:lnTo>
                        <a:pt x="1015" y="1810"/>
                      </a:lnTo>
                      <a:lnTo>
                        <a:pt x="999" y="1811"/>
                      </a:lnTo>
                      <a:lnTo>
                        <a:pt x="983" y="1813"/>
                      </a:lnTo>
                      <a:lnTo>
                        <a:pt x="967" y="1814"/>
                      </a:lnTo>
                      <a:lnTo>
                        <a:pt x="951" y="1815"/>
                      </a:lnTo>
                      <a:lnTo>
                        <a:pt x="936" y="1816"/>
                      </a:lnTo>
                      <a:lnTo>
                        <a:pt x="920" y="1816"/>
                      </a:lnTo>
                      <a:lnTo>
                        <a:pt x="904" y="1816"/>
                      </a:lnTo>
                      <a:lnTo>
                        <a:pt x="888" y="1816"/>
                      </a:lnTo>
                      <a:lnTo>
                        <a:pt x="872" y="1815"/>
                      </a:lnTo>
                      <a:lnTo>
                        <a:pt x="856" y="1815"/>
                      </a:lnTo>
                      <a:lnTo>
                        <a:pt x="841" y="1814"/>
                      </a:lnTo>
                      <a:lnTo>
                        <a:pt x="825" y="1812"/>
                      </a:lnTo>
                      <a:lnTo>
                        <a:pt x="809" y="1811"/>
                      </a:lnTo>
                      <a:lnTo>
                        <a:pt x="794" y="1809"/>
                      </a:lnTo>
                      <a:lnTo>
                        <a:pt x="778" y="1807"/>
                      </a:lnTo>
                      <a:lnTo>
                        <a:pt x="762" y="1804"/>
                      </a:lnTo>
                      <a:lnTo>
                        <a:pt x="747" y="1802"/>
                      </a:lnTo>
                      <a:lnTo>
                        <a:pt x="731" y="1799"/>
                      </a:lnTo>
                      <a:lnTo>
                        <a:pt x="716" y="1796"/>
                      </a:lnTo>
                      <a:lnTo>
                        <a:pt x="700" y="1792"/>
                      </a:lnTo>
                      <a:lnTo>
                        <a:pt x="685" y="1789"/>
                      </a:lnTo>
                      <a:lnTo>
                        <a:pt x="669" y="1784"/>
                      </a:lnTo>
                      <a:lnTo>
                        <a:pt x="654" y="1780"/>
                      </a:lnTo>
                      <a:lnTo>
                        <a:pt x="639" y="1776"/>
                      </a:lnTo>
                      <a:lnTo>
                        <a:pt x="624" y="1771"/>
                      </a:lnTo>
                      <a:lnTo>
                        <a:pt x="609" y="1766"/>
                      </a:lnTo>
                      <a:lnTo>
                        <a:pt x="594" y="1760"/>
                      </a:lnTo>
                      <a:lnTo>
                        <a:pt x="579" y="1755"/>
                      </a:lnTo>
                      <a:lnTo>
                        <a:pt x="565" y="1749"/>
                      </a:lnTo>
                      <a:lnTo>
                        <a:pt x="550" y="1743"/>
                      </a:lnTo>
                      <a:lnTo>
                        <a:pt x="535" y="1736"/>
                      </a:lnTo>
                      <a:lnTo>
                        <a:pt x="521" y="1730"/>
                      </a:lnTo>
                      <a:lnTo>
                        <a:pt x="507" y="1723"/>
                      </a:lnTo>
                      <a:lnTo>
                        <a:pt x="493" y="1716"/>
                      </a:lnTo>
                      <a:lnTo>
                        <a:pt x="479" y="1708"/>
                      </a:lnTo>
                      <a:lnTo>
                        <a:pt x="465" y="1701"/>
                      </a:lnTo>
                      <a:lnTo>
                        <a:pt x="451" y="1693"/>
                      </a:lnTo>
                      <a:lnTo>
                        <a:pt x="437" y="1685"/>
                      </a:lnTo>
                      <a:lnTo>
                        <a:pt x="424" y="1677"/>
                      </a:lnTo>
                      <a:lnTo>
                        <a:pt x="411" y="1668"/>
                      </a:lnTo>
                      <a:lnTo>
                        <a:pt x="397" y="1659"/>
                      </a:lnTo>
                      <a:lnTo>
                        <a:pt x="384" y="1650"/>
                      </a:lnTo>
                      <a:lnTo>
                        <a:pt x="372" y="1641"/>
                      </a:lnTo>
                      <a:lnTo>
                        <a:pt x="359" y="1632"/>
                      </a:lnTo>
                      <a:lnTo>
                        <a:pt x="346" y="1622"/>
                      </a:lnTo>
                      <a:lnTo>
                        <a:pt x="334" y="1612"/>
                      </a:lnTo>
                      <a:lnTo>
                        <a:pt x="322" y="1602"/>
                      </a:lnTo>
                      <a:lnTo>
                        <a:pt x="310" y="1592"/>
                      </a:lnTo>
                      <a:lnTo>
                        <a:pt x="298" y="1581"/>
                      </a:lnTo>
                      <a:lnTo>
                        <a:pt x="286" y="1570"/>
                      </a:lnTo>
                      <a:lnTo>
                        <a:pt x="275" y="1559"/>
                      </a:lnTo>
                      <a:lnTo>
                        <a:pt x="264" y="1548"/>
                      </a:lnTo>
                      <a:lnTo>
                        <a:pt x="253" y="1537"/>
                      </a:lnTo>
                      <a:lnTo>
                        <a:pt x="242" y="1525"/>
                      </a:lnTo>
                      <a:lnTo>
                        <a:pt x="231" y="1514"/>
                      </a:lnTo>
                      <a:lnTo>
                        <a:pt x="220" y="1502"/>
                      </a:lnTo>
                      <a:lnTo>
                        <a:pt x="210" y="1490"/>
                      </a:lnTo>
                      <a:lnTo>
                        <a:pt x="200" y="1477"/>
                      </a:lnTo>
                      <a:lnTo>
                        <a:pt x="191" y="1465"/>
                      </a:lnTo>
                      <a:lnTo>
                        <a:pt x="181" y="1452"/>
                      </a:lnTo>
                      <a:lnTo>
                        <a:pt x="171" y="1439"/>
                      </a:lnTo>
                      <a:lnTo>
                        <a:pt x="162" y="1426"/>
                      </a:lnTo>
                      <a:lnTo>
                        <a:pt x="153" y="1413"/>
                      </a:lnTo>
                      <a:lnTo>
                        <a:pt x="145" y="1400"/>
                      </a:lnTo>
                      <a:lnTo>
                        <a:pt x="136" y="1387"/>
                      </a:lnTo>
                      <a:lnTo>
                        <a:pt x="128" y="1373"/>
                      </a:lnTo>
                      <a:lnTo>
                        <a:pt x="120" y="1360"/>
                      </a:lnTo>
                      <a:lnTo>
                        <a:pt x="112" y="1346"/>
                      </a:lnTo>
                      <a:lnTo>
                        <a:pt x="105" y="1332"/>
                      </a:lnTo>
                      <a:lnTo>
                        <a:pt x="98" y="1318"/>
                      </a:lnTo>
                      <a:lnTo>
                        <a:pt x="90" y="1303"/>
                      </a:lnTo>
                      <a:lnTo>
                        <a:pt x="84" y="1289"/>
                      </a:lnTo>
                      <a:lnTo>
                        <a:pt x="77" y="1275"/>
                      </a:lnTo>
                      <a:lnTo>
                        <a:pt x="71" y="1260"/>
                      </a:lnTo>
                      <a:lnTo>
                        <a:pt x="65" y="1245"/>
                      </a:lnTo>
                      <a:lnTo>
                        <a:pt x="59" y="1230"/>
                      </a:lnTo>
                      <a:lnTo>
                        <a:pt x="54" y="1216"/>
                      </a:lnTo>
                      <a:lnTo>
                        <a:pt x="48" y="1201"/>
                      </a:lnTo>
                      <a:lnTo>
                        <a:pt x="43" y="1186"/>
                      </a:lnTo>
                      <a:lnTo>
                        <a:pt x="39" y="1170"/>
                      </a:lnTo>
                      <a:lnTo>
                        <a:pt x="34" y="1155"/>
                      </a:lnTo>
                      <a:lnTo>
                        <a:pt x="30" y="1140"/>
                      </a:lnTo>
                      <a:lnTo>
                        <a:pt x="26" y="1124"/>
                      </a:lnTo>
                      <a:lnTo>
                        <a:pt x="23" y="1109"/>
                      </a:lnTo>
                      <a:lnTo>
                        <a:pt x="19" y="1094"/>
                      </a:lnTo>
                      <a:lnTo>
                        <a:pt x="16" y="1078"/>
                      </a:lnTo>
                      <a:lnTo>
                        <a:pt x="13" y="1063"/>
                      </a:lnTo>
                      <a:lnTo>
                        <a:pt x="11" y="1047"/>
                      </a:lnTo>
                      <a:lnTo>
                        <a:pt x="9" y="1031"/>
                      </a:lnTo>
                      <a:lnTo>
                        <a:pt x="6" y="1016"/>
                      </a:lnTo>
                      <a:lnTo>
                        <a:pt x="5" y="1000"/>
                      </a:lnTo>
                      <a:lnTo>
                        <a:pt x="3" y="984"/>
                      </a:lnTo>
                      <a:lnTo>
                        <a:pt x="2" y="968"/>
                      </a:lnTo>
                      <a:lnTo>
                        <a:pt x="1" y="952"/>
                      </a:lnTo>
                      <a:lnTo>
                        <a:pt x="1" y="937"/>
                      </a:lnTo>
                      <a:lnTo>
                        <a:pt x="0" y="921"/>
                      </a:lnTo>
                      <a:lnTo>
                        <a:pt x="0" y="905"/>
                      </a:lnTo>
                      <a:lnTo>
                        <a:pt x="0" y="889"/>
                      </a:lnTo>
                      <a:lnTo>
                        <a:pt x="1" y="873"/>
                      </a:lnTo>
                      <a:lnTo>
                        <a:pt x="1" y="857"/>
                      </a:lnTo>
                      <a:lnTo>
                        <a:pt x="3" y="841"/>
                      </a:lnTo>
                      <a:lnTo>
                        <a:pt x="4" y="825"/>
                      </a:lnTo>
                      <a:lnTo>
                        <a:pt x="5" y="810"/>
                      </a:lnTo>
                      <a:lnTo>
                        <a:pt x="7" y="794"/>
                      </a:lnTo>
                      <a:lnTo>
                        <a:pt x="9" y="778"/>
                      </a:lnTo>
                      <a:lnTo>
                        <a:pt x="12" y="763"/>
                      </a:lnTo>
                      <a:lnTo>
                        <a:pt x="15" y="747"/>
                      </a:lnTo>
                      <a:lnTo>
                        <a:pt x="17" y="732"/>
                      </a:lnTo>
                      <a:lnTo>
                        <a:pt x="21" y="716"/>
                      </a:lnTo>
                      <a:lnTo>
                        <a:pt x="24" y="701"/>
                      </a:lnTo>
                      <a:lnTo>
                        <a:pt x="28" y="685"/>
                      </a:lnTo>
                      <a:lnTo>
                        <a:pt x="32" y="670"/>
                      </a:lnTo>
                      <a:lnTo>
                        <a:pt x="36" y="655"/>
                      </a:lnTo>
                      <a:lnTo>
                        <a:pt x="41" y="639"/>
                      </a:lnTo>
                      <a:lnTo>
                        <a:pt x="45" y="624"/>
                      </a:lnTo>
                      <a:lnTo>
                        <a:pt x="51" y="609"/>
                      </a:lnTo>
                      <a:lnTo>
                        <a:pt x="56" y="594"/>
                      </a:lnTo>
                      <a:lnTo>
                        <a:pt x="62" y="579"/>
                      </a:lnTo>
                      <a:lnTo>
                        <a:pt x="67" y="565"/>
                      </a:lnTo>
                      <a:lnTo>
                        <a:pt x="74" y="550"/>
                      </a:lnTo>
                      <a:lnTo>
                        <a:pt x="80" y="535"/>
                      </a:lnTo>
                      <a:lnTo>
                        <a:pt x="87" y="521"/>
                      </a:lnTo>
                      <a:lnTo>
                        <a:pt x="93" y="507"/>
                      </a:lnTo>
                      <a:lnTo>
                        <a:pt x="101" y="493"/>
                      </a:lnTo>
                      <a:lnTo>
                        <a:pt x="108" y="479"/>
                      </a:lnTo>
                      <a:lnTo>
                        <a:pt x="116" y="465"/>
                      </a:lnTo>
                      <a:lnTo>
                        <a:pt x="123" y="451"/>
                      </a:lnTo>
                      <a:lnTo>
                        <a:pt x="131" y="437"/>
                      </a:lnTo>
                      <a:lnTo>
                        <a:pt x="140" y="424"/>
                      </a:lnTo>
                      <a:lnTo>
                        <a:pt x="149" y="411"/>
                      </a:lnTo>
                      <a:lnTo>
                        <a:pt x="157" y="397"/>
                      </a:lnTo>
                      <a:lnTo>
                        <a:pt x="166" y="384"/>
                      </a:lnTo>
                      <a:lnTo>
                        <a:pt x="176" y="372"/>
                      </a:lnTo>
                      <a:lnTo>
                        <a:pt x="185" y="359"/>
                      </a:lnTo>
                      <a:lnTo>
                        <a:pt x="195" y="346"/>
                      </a:lnTo>
                      <a:lnTo>
                        <a:pt x="205" y="334"/>
                      </a:lnTo>
                      <a:lnTo>
                        <a:pt x="215" y="322"/>
                      </a:lnTo>
                      <a:lnTo>
                        <a:pt x="225" y="310"/>
                      </a:lnTo>
                      <a:lnTo>
                        <a:pt x="235" y="298"/>
                      </a:lnTo>
                      <a:lnTo>
                        <a:pt x="246" y="286"/>
                      </a:lnTo>
                      <a:lnTo>
                        <a:pt x="257" y="275"/>
                      </a:lnTo>
                      <a:lnTo>
                        <a:pt x="268" y="263"/>
                      </a:lnTo>
                      <a:lnTo>
                        <a:pt x="280" y="252"/>
                      </a:lnTo>
                      <a:lnTo>
                        <a:pt x="291" y="242"/>
                      </a:lnTo>
                      <a:lnTo>
                        <a:pt x="303" y="231"/>
                      </a:lnTo>
                      <a:lnTo>
                        <a:pt x="315" y="220"/>
                      </a:lnTo>
                      <a:lnTo>
                        <a:pt x="327" y="210"/>
                      </a:lnTo>
                      <a:lnTo>
                        <a:pt x="339" y="200"/>
                      </a:lnTo>
                      <a:lnTo>
                        <a:pt x="351" y="190"/>
                      </a:lnTo>
                      <a:lnTo>
                        <a:pt x="364" y="181"/>
                      </a:lnTo>
                      <a:lnTo>
                        <a:pt x="377" y="171"/>
                      </a:lnTo>
                      <a:lnTo>
                        <a:pt x="390" y="162"/>
                      </a:lnTo>
                      <a:lnTo>
                        <a:pt x="403" y="153"/>
                      </a:lnTo>
                      <a:lnTo>
                        <a:pt x="416" y="145"/>
                      </a:lnTo>
                      <a:lnTo>
                        <a:pt x="430" y="136"/>
                      </a:lnTo>
                      <a:lnTo>
                        <a:pt x="443" y="128"/>
                      </a:lnTo>
                      <a:lnTo>
                        <a:pt x="457" y="120"/>
                      </a:lnTo>
                      <a:lnTo>
                        <a:pt x="471" y="112"/>
                      </a:lnTo>
                      <a:lnTo>
                        <a:pt x="485" y="105"/>
                      </a:lnTo>
                      <a:lnTo>
                        <a:pt x="499" y="97"/>
                      </a:lnTo>
                      <a:lnTo>
                        <a:pt x="513" y="91"/>
                      </a:lnTo>
                      <a:lnTo>
                        <a:pt x="527" y="84"/>
                      </a:lnTo>
                      <a:lnTo>
                        <a:pt x="542" y="77"/>
                      </a:lnTo>
                      <a:lnTo>
                        <a:pt x="556" y="71"/>
                      </a:lnTo>
                      <a:lnTo>
                        <a:pt x="571" y="65"/>
                      </a:lnTo>
                      <a:lnTo>
                        <a:pt x="586" y="59"/>
                      </a:lnTo>
                      <a:lnTo>
                        <a:pt x="601" y="54"/>
                      </a:lnTo>
                      <a:lnTo>
                        <a:pt x="615" y="49"/>
                      </a:lnTo>
                      <a:lnTo>
                        <a:pt x="630" y="43"/>
                      </a:lnTo>
                      <a:lnTo>
                        <a:pt x="645" y="39"/>
                      </a:lnTo>
                      <a:lnTo>
                        <a:pt x="661" y="34"/>
                      </a:lnTo>
                      <a:lnTo>
                        <a:pt x="676" y="30"/>
                      </a:lnTo>
                      <a:lnTo>
                        <a:pt x="691" y="26"/>
                      </a:lnTo>
                      <a:lnTo>
                        <a:pt x="707" y="23"/>
                      </a:lnTo>
                      <a:lnTo>
                        <a:pt x="722" y="19"/>
                      </a:lnTo>
                      <a:lnTo>
                        <a:pt x="738" y="16"/>
                      </a:lnTo>
                      <a:lnTo>
                        <a:pt x="753" y="13"/>
                      </a:lnTo>
                      <a:lnTo>
                        <a:pt x="769" y="11"/>
                      </a:lnTo>
                      <a:lnTo>
                        <a:pt x="785" y="9"/>
                      </a:lnTo>
                      <a:lnTo>
                        <a:pt x="800" y="7"/>
                      </a:lnTo>
                      <a:lnTo>
                        <a:pt x="816" y="5"/>
                      </a:lnTo>
                      <a:lnTo>
                        <a:pt x="832" y="4"/>
                      </a:lnTo>
                      <a:lnTo>
                        <a:pt x="848" y="2"/>
                      </a:lnTo>
                      <a:lnTo>
                        <a:pt x="863" y="1"/>
                      </a:lnTo>
                      <a:lnTo>
                        <a:pt x="879" y="1"/>
                      </a:lnTo>
                      <a:lnTo>
                        <a:pt x="895" y="1"/>
                      </a:lnTo>
                      <a:lnTo>
                        <a:pt x="907" y="0"/>
                      </a:lnTo>
                    </a:path>
                  </a:pathLst>
                </a:custGeom>
                <a:noFill/>
                <a:ln w="9525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77" name="Freeform 66"/>
                <p:cNvSpPr>
                  <a:spLocks/>
                </p:cNvSpPr>
                <p:nvPr/>
              </p:nvSpPr>
              <p:spPr bwMode="auto">
                <a:xfrm>
                  <a:off x="1270" y="2159"/>
                  <a:ext cx="816" cy="517"/>
                </a:xfrm>
                <a:custGeom>
                  <a:avLst/>
                  <a:gdLst/>
                  <a:ahLst/>
                  <a:cxnLst>
                    <a:cxn ang="0">
                      <a:pos x="694" y="429"/>
                    </a:cxn>
                    <a:cxn ang="0">
                      <a:pos x="679" y="405"/>
                    </a:cxn>
                    <a:cxn ang="0">
                      <a:pos x="664" y="381"/>
                    </a:cxn>
                    <a:cxn ang="0">
                      <a:pos x="648" y="358"/>
                    </a:cxn>
                    <a:cxn ang="0">
                      <a:pos x="631" y="335"/>
                    </a:cxn>
                    <a:cxn ang="0">
                      <a:pos x="614" y="314"/>
                    </a:cxn>
                    <a:cxn ang="0">
                      <a:pos x="595" y="293"/>
                    </a:cxn>
                    <a:cxn ang="0">
                      <a:pos x="576" y="272"/>
                    </a:cxn>
                    <a:cxn ang="0">
                      <a:pos x="557" y="252"/>
                    </a:cxn>
                    <a:cxn ang="0">
                      <a:pos x="536" y="233"/>
                    </a:cxn>
                    <a:cxn ang="0">
                      <a:pos x="515" y="215"/>
                    </a:cxn>
                    <a:cxn ang="0">
                      <a:pos x="493" y="197"/>
                    </a:cxn>
                    <a:cxn ang="0">
                      <a:pos x="471" y="180"/>
                    </a:cxn>
                    <a:cxn ang="0">
                      <a:pos x="448" y="164"/>
                    </a:cxn>
                    <a:cxn ang="0">
                      <a:pos x="424" y="149"/>
                    </a:cxn>
                    <a:cxn ang="0">
                      <a:pos x="401" y="134"/>
                    </a:cxn>
                    <a:cxn ang="0">
                      <a:pos x="376" y="121"/>
                    </a:cxn>
                    <a:cxn ang="0">
                      <a:pos x="351" y="108"/>
                    </a:cxn>
                    <a:cxn ang="0">
                      <a:pos x="326" y="96"/>
                    </a:cxn>
                    <a:cxn ang="0">
                      <a:pos x="300" y="85"/>
                    </a:cxn>
                    <a:cxn ang="0">
                      <a:pos x="274" y="75"/>
                    </a:cxn>
                    <a:cxn ang="0">
                      <a:pos x="247" y="66"/>
                    </a:cxn>
                    <a:cxn ang="0">
                      <a:pos x="221" y="58"/>
                    </a:cxn>
                    <a:cxn ang="0">
                      <a:pos x="194" y="50"/>
                    </a:cxn>
                    <a:cxn ang="0">
                      <a:pos x="166" y="44"/>
                    </a:cxn>
                    <a:cxn ang="0">
                      <a:pos x="139" y="39"/>
                    </a:cxn>
                    <a:cxn ang="0">
                      <a:pos x="111" y="34"/>
                    </a:cxn>
                    <a:cxn ang="0">
                      <a:pos x="83" y="31"/>
                    </a:cxn>
                    <a:cxn ang="0">
                      <a:pos x="79" y="0"/>
                    </a:cxn>
                    <a:cxn ang="0">
                      <a:pos x="70" y="90"/>
                    </a:cxn>
                    <a:cxn ang="0">
                      <a:pos x="86" y="61"/>
                    </a:cxn>
                    <a:cxn ang="0">
                      <a:pos x="113" y="65"/>
                    </a:cxn>
                    <a:cxn ang="0">
                      <a:pos x="139" y="70"/>
                    </a:cxn>
                    <a:cxn ang="0">
                      <a:pos x="166" y="75"/>
                    </a:cxn>
                    <a:cxn ang="0">
                      <a:pos x="192" y="81"/>
                    </a:cxn>
                    <a:cxn ang="0">
                      <a:pos x="218" y="88"/>
                    </a:cxn>
                    <a:cxn ang="0">
                      <a:pos x="244" y="96"/>
                    </a:cxn>
                    <a:cxn ang="0">
                      <a:pos x="269" y="105"/>
                    </a:cxn>
                    <a:cxn ang="0">
                      <a:pos x="294" y="115"/>
                    </a:cxn>
                    <a:cxn ang="0">
                      <a:pos x="319" y="126"/>
                    </a:cxn>
                    <a:cxn ang="0">
                      <a:pos x="344" y="138"/>
                    </a:cxn>
                    <a:cxn ang="0">
                      <a:pos x="367" y="150"/>
                    </a:cxn>
                    <a:cxn ang="0">
                      <a:pos x="391" y="163"/>
                    </a:cxn>
                    <a:cxn ang="0">
                      <a:pos x="414" y="177"/>
                    </a:cxn>
                    <a:cxn ang="0">
                      <a:pos x="436" y="192"/>
                    </a:cxn>
                    <a:cxn ang="0">
                      <a:pos x="458" y="208"/>
                    </a:cxn>
                    <a:cxn ang="0">
                      <a:pos x="480" y="224"/>
                    </a:cxn>
                    <a:cxn ang="0">
                      <a:pos x="500" y="242"/>
                    </a:cxn>
                    <a:cxn ang="0">
                      <a:pos x="520" y="260"/>
                    </a:cxn>
                    <a:cxn ang="0">
                      <a:pos x="540" y="278"/>
                    </a:cxn>
                    <a:cxn ang="0">
                      <a:pos x="559" y="297"/>
                    </a:cxn>
                    <a:cxn ang="0">
                      <a:pos x="577" y="317"/>
                    </a:cxn>
                    <a:cxn ang="0">
                      <a:pos x="595" y="338"/>
                    </a:cxn>
                    <a:cxn ang="0">
                      <a:pos x="612" y="359"/>
                    </a:cxn>
                    <a:cxn ang="0">
                      <a:pos x="627" y="381"/>
                    </a:cxn>
                    <a:cxn ang="0">
                      <a:pos x="643" y="403"/>
                    </a:cxn>
                    <a:cxn ang="0">
                      <a:pos x="657" y="426"/>
                    </a:cxn>
                    <a:cxn ang="0">
                      <a:pos x="671" y="449"/>
                    </a:cxn>
                    <a:cxn ang="0">
                      <a:pos x="701" y="441"/>
                    </a:cxn>
                  </a:cxnLst>
                  <a:rect l="0" t="0" r="r" b="b"/>
                  <a:pathLst>
                    <a:path w="701" h="455">
                      <a:moveTo>
                        <a:pt x="701" y="441"/>
                      </a:moveTo>
                      <a:lnTo>
                        <a:pt x="694" y="429"/>
                      </a:lnTo>
                      <a:lnTo>
                        <a:pt x="687" y="417"/>
                      </a:lnTo>
                      <a:lnTo>
                        <a:pt x="679" y="405"/>
                      </a:lnTo>
                      <a:lnTo>
                        <a:pt x="672" y="393"/>
                      </a:lnTo>
                      <a:lnTo>
                        <a:pt x="664" y="381"/>
                      </a:lnTo>
                      <a:lnTo>
                        <a:pt x="656" y="369"/>
                      </a:lnTo>
                      <a:lnTo>
                        <a:pt x="648" y="358"/>
                      </a:lnTo>
                      <a:lnTo>
                        <a:pt x="640" y="347"/>
                      </a:lnTo>
                      <a:lnTo>
                        <a:pt x="631" y="335"/>
                      </a:lnTo>
                      <a:lnTo>
                        <a:pt x="623" y="325"/>
                      </a:lnTo>
                      <a:lnTo>
                        <a:pt x="614" y="314"/>
                      </a:lnTo>
                      <a:lnTo>
                        <a:pt x="605" y="303"/>
                      </a:lnTo>
                      <a:lnTo>
                        <a:pt x="595" y="293"/>
                      </a:lnTo>
                      <a:lnTo>
                        <a:pt x="586" y="282"/>
                      </a:lnTo>
                      <a:lnTo>
                        <a:pt x="576" y="272"/>
                      </a:lnTo>
                      <a:lnTo>
                        <a:pt x="567" y="262"/>
                      </a:lnTo>
                      <a:lnTo>
                        <a:pt x="557" y="252"/>
                      </a:lnTo>
                      <a:lnTo>
                        <a:pt x="546" y="243"/>
                      </a:lnTo>
                      <a:lnTo>
                        <a:pt x="536" y="233"/>
                      </a:lnTo>
                      <a:lnTo>
                        <a:pt x="525" y="224"/>
                      </a:lnTo>
                      <a:lnTo>
                        <a:pt x="515" y="215"/>
                      </a:lnTo>
                      <a:lnTo>
                        <a:pt x="504" y="206"/>
                      </a:lnTo>
                      <a:lnTo>
                        <a:pt x="493" y="197"/>
                      </a:lnTo>
                      <a:lnTo>
                        <a:pt x="482" y="188"/>
                      </a:lnTo>
                      <a:lnTo>
                        <a:pt x="471" y="180"/>
                      </a:lnTo>
                      <a:lnTo>
                        <a:pt x="460" y="172"/>
                      </a:lnTo>
                      <a:lnTo>
                        <a:pt x="448" y="164"/>
                      </a:lnTo>
                      <a:lnTo>
                        <a:pt x="436" y="156"/>
                      </a:lnTo>
                      <a:lnTo>
                        <a:pt x="424" y="149"/>
                      </a:lnTo>
                      <a:lnTo>
                        <a:pt x="413" y="141"/>
                      </a:lnTo>
                      <a:lnTo>
                        <a:pt x="401" y="134"/>
                      </a:lnTo>
                      <a:lnTo>
                        <a:pt x="388" y="127"/>
                      </a:lnTo>
                      <a:lnTo>
                        <a:pt x="376" y="121"/>
                      </a:lnTo>
                      <a:lnTo>
                        <a:pt x="364" y="114"/>
                      </a:lnTo>
                      <a:lnTo>
                        <a:pt x="351" y="108"/>
                      </a:lnTo>
                      <a:lnTo>
                        <a:pt x="338" y="102"/>
                      </a:lnTo>
                      <a:lnTo>
                        <a:pt x="326" y="96"/>
                      </a:lnTo>
                      <a:lnTo>
                        <a:pt x="313" y="91"/>
                      </a:lnTo>
                      <a:lnTo>
                        <a:pt x="300" y="85"/>
                      </a:lnTo>
                      <a:lnTo>
                        <a:pt x="287" y="80"/>
                      </a:lnTo>
                      <a:lnTo>
                        <a:pt x="274" y="75"/>
                      </a:lnTo>
                      <a:lnTo>
                        <a:pt x="261" y="70"/>
                      </a:lnTo>
                      <a:lnTo>
                        <a:pt x="247" y="66"/>
                      </a:lnTo>
                      <a:lnTo>
                        <a:pt x="234" y="62"/>
                      </a:lnTo>
                      <a:lnTo>
                        <a:pt x="221" y="58"/>
                      </a:lnTo>
                      <a:lnTo>
                        <a:pt x="207" y="54"/>
                      </a:lnTo>
                      <a:lnTo>
                        <a:pt x="194" y="50"/>
                      </a:lnTo>
                      <a:lnTo>
                        <a:pt x="180" y="47"/>
                      </a:lnTo>
                      <a:lnTo>
                        <a:pt x="166" y="44"/>
                      </a:lnTo>
                      <a:lnTo>
                        <a:pt x="153" y="41"/>
                      </a:lnTo>
                      <a:lnTo>
                        <a:pt x="139" y="39"/>
                      </a:lnTo>
                      <a:lnTo>
                        <a:pt x="125" y="36"/>
                      </a:lnTo>
                      <a:lnTo>
                        <a:pt x="111" y="34"/>
                      </a:lnTo>
                      <a:lnTo>
                        <a:pt x="97" y="33"/>
                      </a:lnTo>
                      <a:lnTo>
                        <a:pt x="83" y="31"/>
                      </a:lnTo>
                      <a:lnTo>
                        <a:pt x="76" y="30"/>
                      </a:lnTo>
                      <a:lnTo>
                        <a:pt x="79" y="0"/>
                      </a:lnTo>
                      <a:lnTo>
                        <a:pt x="0" y="42"/>
                      </a:lnTo>
                      <a:lnTo>
                        <a:pt x="70" y="90"/>
                      </a:lnTo>
                      <a:lnTo>
                        <a:pt x="73" y="60"/>
                      </a:lnTo>
                      <a:lnTo>
                        <a:pt x="86" y="61"/>
                      </a:lnTo>
                      <a:lnTo>
                        <a:pt x="100" y="63"/>
                      </a:lnTo>
                      <a:lnTo>
                        <a:pt x="113" y="65"/>
                      </a:lnTo>
                      <a:lnTo>
                        <a:pt x="126" y="67"/>
                      </a:lnTo>
                      <a:lnTo>
                        <a:pt x="139" y="70"/>
                      </a:lnTo>
                      <a:lnTo>
                        <a:pt x="153" y="72"/>
                      </a:lnTo>
                      <a:lnTo>
                        <a:pt x="166" y="75"/>
                      </a:lnTo>
                      <a:lnTo>
                        <a:pt x="179" y="78"/>
                      </a:lnTo>
                      <a:lnTo>
                        <a:pt x="192" y="81"/>
                      </a:lnTo>
                      <a:lnTo>
                        <a:pt x="205" y="85"/>
                      </a:lnTo>
                      <a:lnTo>
                        <a:pt x="218" y="88"/>
                      </a:lnTo>
                      <a:lnTo>
                        <a:pt x="231" y="92"/>
                      </a:lnTo>
                      <a:lnTo>
                        <a:pt x="244" y="96"/>
                      </a:lnTo>
                      <a:lnTo>
                        <a:pt x="257" y="101"/>
                      </a:lnTo>
                      <a:lnTo>
                        <a:pt x="269" y="105"/>
                      </a:lnTo>
                      <a:lnTo>
                        <a:pt x="282" y="110"/>
                      </a:lnTo>
                      <a:lnTo>
                        <a:pt x="294" y="115"/>
                      </a:lnTo>
                      <a:lnTo>
                        <a:pt x="307" y="121"/>
                      </a:lnTo>
                      <a:lnTo>
                        <a:pt x="319" y="126"/>
                      </a:lnTo>
                      <a:lnTo>
                        <a:pt x="331" y="132"/>
                      </a:lnTo>
                      <a:lnTo>
                        <a:pt x="344" y="138"/>
                      </a:lnTo>
                      <a:lnTo>
                        <a:pt x="355" y="144"/>
                      </a:lnTo>
                      <a:lnTo>
                        <a:pt x="367" y="150"/>
                      </a:lnTo>
                      <a:lnTo>
                        <a:pt x="379" y="157"/>
                      </a:lnTo>
                      <a:lnTo>
                        <a:pt x="391" y="163"/>
                      </a:lnTo>
                      <a:lnTo>
                        <a:pt x="402" y="170"/>
                      </a:lnTo>
                      <a:lnTo>
                        <a:pt x="414" y="177"/>
                      </a:lnTo>
                      <a:lnTo>
                        <a:pt x="425" y="185"/>
                      </a:lnTo>
                      <a:lnTo>
                        <a:pt x="436" y="192"/>
                      </a:lnTo>
                      <a:lnTo>
                        <a:pt x="447" y="200"/>
                      </a:lnTo>
                      <a:lnTo>
                        <a:pt x="458" y="208"/>
                      </a:lnTo>
                      <a:lnTo>
                        <a:pt x="469" y="216"/>
                      </a:lnTo>
                      <a:lnTo>
                        <a:pt x="480" y="224"/>
                      </a:lnTo>
                      <a:lnTo>
                        <a:pt x="490" y="233"/>
                      </a:lnTo>
                      <a:lnTo>
                        <a:pt x="500" y="242"/>
                      </a:lnTo>
                      <a:lnTo>
                        <a:pt x="511" y="251"/>
                      </a:lnTo>
                      <a:lnTo>
                        <a:pt x="520" y="260"/>
                      </a:lnTo>
                      <a:lnTo>
                        <a:pt x="530" y="269"/>
                      </a:lnTo>
                      <a:lnTo>
                        <a:pt x="540" y="278"/>
                      </a:lnTo>
                      <a:lnTo>
                        <a:pt x="549" y="288"/>
                      </a:lnTo>
                      <a:lnTo>
                        <a:pt x="559" y="297"/>
                      </a:lnTo>
                      <a:lnTo>
                        <a:pt x="568" y="307"/>
                      </a:lnTo>
                      <a:lnTo>
                        <a:pt x="577" y="317"/>
                      </a:lnTo>
                      <a:lnTo>
                        <a:pt x="586" y="327"/>
                      </a:lnTo>
                      <a:lnTo>
                        <a:pt x="595" y="338"/>
                      </a:lnTo>
                      <a:lnTo>
                        <a:pt x="603" y="348"/>
                      </a:lnTo>
                      <a:lnTo>
                        <a:pt x="612" y="359"/>
                      </a:lnTo>
                      <a:lnTo>
                        <a:pt x="620" y="370"/>
                      </a:lnTo>
                      <a:lnTo>
                        <a:pt x="627" y="381"/>
                      </a:lnTo>
                      <a:lnTo>
                        <a:pt x="635" y="392"/>
                      </a:lnTo>
                      <a:lnTo>
                        <a:pt x="643" y="403"/>
                      </a:lnTo>
                      <a:lnTo>
                        <a:pt x="650" y="414"/>
                      </a:lnTo>
                      <a:lnTo>
                        <a:pt x="657" y="426"/>
                      </a:lnTo>
                      <a:lnTo>
                        <a:pt x="664" y="437"/>
                      </a:lnTo>
                      <a:lnTo>
                        <a:pt x="671" y="449"/>
                      </a:lnTo>
                      <a:lnTo>
                        <a:pt x="674" y="455"/>
                      </a:lnTo>
                      <a:lnTo>
                        <a:pt x="701" y="441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7938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78" name="Freeform 68"/>
                <p:cNvSpPr>
                  <a:spLocks/>
                </p:cNvSpPr>
                <p:nvPr/>
              </p:nvSpPr>
              <p:spPr bwMode="auto">
                <a:xfrm rot="288023">
                  <a:off x="1628" y="2696"/>
                  <a:ext cx="570" cy="1236"/>
                </a:xfrm>
                <a:custGeom>
                  <a:avLst/>
                  <a:gdLst/>
                  <a:ahLst/>
                  <a:cxnLst>
                    <a:cxn ang="0">
                      <a:pos x="40" y="1002"/>
                    </a:cxn>
                    <a:cxn ang="0">
                      <a:pos x="72" y="975"/>
                    </a:cxn>
                    <a:cxn ang="0">
                      <a:pos x="103" y="946"/>
                    </a:cxn>
                    <a:cxn ang="0">
                      <a:pos x="132" y="916"/>
                    </a:cxn>
                    <a:cxn ang="0">
                      <a:pos x="159" y="884"/>
                    </a:cxn>
                    <a:cxn ang="0">
                      <a:pos x="185" y="850"/>
                    </a:cxn>
                    <a:cxn ang="0">
                      <a:pos x="209" y="816"/>
                    </a:cxn>
                    <a:cxn ang="0">
                      <a:pos x="230" y="780"/>
                    </a:cxn>
                    <a:cxn ang="0">
                      <a:pos x="251" y="743"/>
                    </a:cxn>
                    <a:cxn ang="0">
                      <a:pos x="269" y="705"/>
                    </a:cxn>
                    <a:cxn ang="0">
                      <a:pos x="285" y="666"/>
                    </a:cxn>
                    <a:cxn ang="0">
                      <a:pos x="299" y="627"/>
                    </a:cxn>
                    <a:cxn ang="0">
                      <a:pos x="311" y="586"/>
                    </a:cxn>
                    <a:cxn ang="0">
                      <a:pos x="321" y="545"/>
                    </a:cxn>
                    <a:cxn ang="0">
                      <a:pos x="329" y="504"/>
                    </a:cxn>
                    <a:cxn ang="0">
                      <a:pos x="334" y="462"/>
                    </a:cxn>
                    <a:cxn ang="0">
                      <a:pos x="338" y="421"/>
                    </a:cxn>
                    <a:cxn ang="0">
                      <a:pos x="339" y="379"/>
                    </a:cxn>
                    <a:cxn ang="0">
                      <a:pos x="338" y="337"/>
                    </a:cxn>
                    <a:cxn ang="0">
                      <a:pos x="334" y="294"/>
                    </a:cxn>
                    <a:cxn ang="0">
                      <a:pos x="329" y="253"/>
                    </a:cxn>
                    <a:cxn ang="0">
                      <a:pos x="322" y="211"/>
                    </a:cxn>
                    <a:cxn ang="0">
                      <a:pos x="312" y="170"/>
                    </a:cxn>
                    <a:cxn ang="0">
                      <a:pos x="300" y="130"/>
                    </a:cxn>
                    <a:cxn ang="0">
                      <a:pos x="286" y="90"/>
                    </a:cxn>
                    <a:cxn ang="0">
                      <a:pos x="274" y="60"/>
                    </a:cxn>
                    <a:cxn ang="0">
                      <a:pos x="218" y="84"/>
                    </a:cxn>
                    <a:cxn ang="0">
                      <a:pos x="256" y="97"/>
                    </a:cxn>
                    <a:cxn ang="0">
                      <a:pos x="270" y="135"/>
                    </a:cxn>
                    <a:cxn ang="0">
                      <a:pos x="282" y="174"/>
                    </a:cxn>
                    <a:cxn ang="0">
                      <a:pos x="291" y="213"/>
                    </a:cxn>
                    <a:cxn ang="0">
                      <a:pos x="299" y="253"/>
                    </a:cxn>
                    <a:cxn ang="0">
                      <a:pos x="304" y="293"/>
                    </a:cxn>
                    <a:cxn ang="0">
                      <a:pos x="307" y="334"/>
                    </a:cxn>
                    <a:cxn ang="0">
                      <a:pos x="309" y="374"/>
                    </a:cxn>
                    <a:cxn ang="0">
                      <a:pos x="308" y="415"/>
                    </a:cxn>
                    <a:cxn ang="0">
                      <a:pos x="305" y="455"/>
                    </a:cxn>
                    <a:cxn ang="0">
                      <a:pos x="300" y="495"/>
                    </a:cxn>
                    <a:cxn ang="0">
                      <a:pos x="292" y="535"/>
                    </a:cxn>
                    <a:cxn ang="0">
                      <a:pos x="283" y="574"/>
                    </a:cxn>
                    <a:cxn ang="0">
                      <a:pos x="272" y="613"/>
                    </a:cxn>
                    <a:cxn ang="0">
                      <a:pos x="259" y="651"/>
                    </a:cxn>
                    <a:cxn ang="0">
                      <a:pos x="243" y="689"/>
                    </a:cxn>
                    <a:cxn ang="0">
                      <a:pos x="226" y="726"/>
                    </a:cxn>
                    <a:cxn ang="0">
                      <a:pos x="207" y="761"/>
                    </a:cxn>
                    <a:cxn ang="0">
                      <a:pos x="186" y="796"/>
                    </a:cxn>
                    <a:cxn ang="0">
                      <a:pos x="163" y="829"/>
                    </a:cxn>
                    <a:cxn ang="0">
                      <a:pos x="138" y="861"/>
                    </a:cxn>
                    <a:cxn ang="0">
                      <a:pos x="112" y="892"/>
                    </a:cxn>
                    <a:cxn ang="0">
                      <a:pos x="85" y="922"/>
                    </a:cxn>
                    <a:cxn ang="0">
                      <a:pos x="55" y="950"/>
                    </a:cxn>
                    <a:cxn ang="0">
                      <a:pos x="25" y="976"/>
                    </a:cxn>
                    <a:cxn ang="0">
                      <a:pos x="0" y="995"/>
                    </a:cxn>
                  </a:cxnLst>
                  <a:rect l="0" t="0" r="r" b="b"/>
                  <a:pathLst>
                    <a:path w="339" h="1019">
                      <a:moveTo>
                        <a:pt x="18" y="1019"/>
                      </a:moveTo>
                      <a:lnTo>
                        <a:pt x="29" y="1011"/>
                      </a:lnTo>
                      <a:lnTo>
                        <a:pt x="40" y="1002"/>
                      </a:lnTo>
                      <a:lnTo>
                        <a:pt x="51" y="993"/>
                      </a:lnTo>
                      <a:lnTo>
                        <a:pt x="62" y="984"/>
                      </a:lnTo>
                      <a:lnTo>
                        <a:pt x="72" y="975"/>
                      </a:lnTo>
                      <a:lnTo>
                        <a:pt x="83" y="965"/>
                      </a:lnTo>
                      <a:lnTo>
                        <a:pt x="93" y="956"/>
                      </a:lnTo>
                      <a:lnTo>
                        <a:pt x="103" y="946"/>
                      </a:lnTo>
                      <a:lnTo>
                        <a:pt x="113" y="936"/>
                      </a:lnTo>
                      <a:lnTo>
                        <a:pt x="122" y="926"/>
                      </a:lnTo>
                      <a:lnTo>
                        <a:pt x="132" y="916"/>
                      </a:lnTo>
                      <a:lnTo>
                        <a:pt x="141" y="905"/>
                      </a:lnTo>
                      <a:lnTo>
                        <a:pt x="150" y="895"/>
                      </a:lnTo>
                      <a:lnTo>
                        <a:pt x="159" y="884"/>
                      </a:lnTo>
                      <a:lnTo>
                        <a:pt x="168" y="873"/>
                      </a:lnTo>
                      <a:lnTo>
                        <a:pt x="176" y="862"/>
                      </a:lnTo>
                      <a:lnTo>
                        <a:pt x="185" y="850"/>
                      </a:lnTo>
                      <a:lnTo>
                        <a:pt x="193" y="839"/>
                      </a:lnTo>
                      <a:lnTo>
                        <a:pt x="201" y="827"/>
                      </a:lnTo>
                      <a:lnTo>
                        <a:pt x="209" y="816"/>
                      </a:lnTo>
                      <a:lnTo>
                        <a:pt x="216" y="804"/>
                      </a:lnTo>
                      <a:lnTo>
                        <a:pt x="224" y="792"/>
                      </a:lnTo>
                      <a:lnTo>
                        <a:pt x="230" y="780"/>
                      </a:lnTo>
                      <a:lnTo>
                        <a:pt x="238" y="768"/>
                      </a:lnTo>
                      <a:lnTo>
                        <a:pt x="244" y="755"/>
                      </a:lnTo>
                      <a:lnTo>
                        <a:pt x="251" y="743"/>
                      </a:lnTo>
                      <a:lnTo>
                        <a:pt x="257" y="730"/>
                      </a:lnTo>
                      <a:lnTo>
                        <a:pt x="263" y="718"/>
                      </a:lnTo>
                      <a:lnTo>
                        <a:pt x="269" y="705"/>
                      </a:lnTo>
                      <a:lnTo>
                        <a:pt x="274" y="692"/>
                      </a:lnTo>
                      <a:lnTo>
                        <a:pt x="280" y="679"/>
                      </a:lnTo>
                      <a:lnTo>
                        <a:pt x="285" y="666"/>
                      </a:lnTo>
                      <a:lnTo>
                        <a:pt x="290" y="653"/>
                      </a:lnTo>
                      <a:lnTo>
                        <a:pt x="295" y="640"/>
                      </a:lnTo>
                      <a:lnTo>
                        <a:pt x="299" y="627"/>
                      </a:lnTo>
                      <a:lnTo>
                        <a:pt x="303" y="613"/>
                      </a:lnTo>
                      <a:lnTo>
                        <a:pt x="307" y="600"/>
                      </a:lnTo>
                      <a:lnTo>
                        <a:pt x="311" y="586"/>
                      </a:lnTo>
                      <a:lnTo>
                        <a:pt x="315" y="573"/>
                      </a:lnTo>
                      <a:lnTo>
                        <a:pt x="318" y="559"/>
                      </a:lnTo>
                      <a:lnTo>
                        <a:pt x="321" y="545"/>
                      </a:lnTo>
                      <a:lnTo>
                        <a:pt x="324" y="532"/>
                      </a:lnTo>
                      <a:lnTo>
                        <a:pt x="326" y="518"/>
                      </a:lnTo>
                      <a:lnTo>
                        <a:pt x="329" y="504"/>
                      </a:lnTo>
                      <a:lnTo>
                        <a:pt x="331" y="490"/>
                      </a:lnTo>
                      <a:lnTo>
                        <a:pt x="333" y="476"/>
                      </a:lnTo>
                      <a:lnTo>
                        <a:pt x="334" y="462"/>
                      </a:lnTo>
                      <a:lnTo>
                        <a:pt x="336" y="448"/>
                      </a:lnTo>
                      <a:lnTo>
                        <a:pt x="337" y="434"/>
                      </a:lnTo>
                      <a:lnTo>
                        <a:pt x="338" y="421"/>
                      </a:lnTo>
                      <a:lnTo>
                        <a:pt x="338" y="406"/>
                      </a:lnTo>
                      <a:lnTo>
                        <a:pt x="339" y="392"/>
                      </a:lnTo>
                      <a:lnTo>
                        <a:pt x="339" y="379"/>
                      </a:lnTo>
                      <a:lnTo>
                        <a:pt x="339" y="364"/>
                      </a:lnTo>
                      <a:lnTo>
                        <a:pt x="338" y="350"/>
                      </a:lnTo>
                      <a:lnTo>
                        <a:pt x="338" y="337"/>
                      </a:lnTo>
                      <a:lnTo>
                        <a:pt x="337" y="322"/>
                      </a:lnTo>
                      <a:lnTo>
                        <a:pt x="336" y="308"/>
                      </a:lnTo>
                      <a:lnTo>
                        <a:pt x="334" y="294"/>
                      </a:lnTo>
                      <a:lnTo>
                        <a:pt x="333" y="281"/>
                      </a:lnTo>
                      <a:lnTo>
                        <a:pt x="331" y="267"/>
                      </a:lnTo>
                      <a:lnTo>
                        <a:pt x="329" y="253"/>
                      </a:lnTo>
                      <a:lnTo>
                        <a:pt x="327" y="239"/>
                      </a:lnTo>
                      <a:lnTo>
                        <a:pt x="324" y="225"/>
                      </a:lnTo>
                      <a:lnTo>
                        <a:pt x="322" y="211"/>
                      </a:lnTo>
                      <a:lnTo>
                        <a:pt x="319" y="198"/>
                      </a:lnTo>
                      <a:lnTo>
                        <a:pt x="315" y="184"/>
                      </a:lnTo>
                      <a:lnTo>
                        <a:pt x="312" y="170"/>
                      </a:lnTo>
                      <a:lnTo>
                        <a:pt x="308" y="157"/>
                      </a:lnTo>
                      <a:lnTo>
                        <a:pt x="304" y="143"/>
                      </a:lnTo>
                      <a:lnTo>
                        <a:pt x="300" y="130"/>
                      </a:lnTo>
                      <a:lnTo>
                        <a:pt x="295" y="117"/>
                      </a:lnTo>
                      <a:lnTo>
                        <a:pt x="291" y="104"/>
                      </a:lnTo>
                      <a:lnTo>
                        <a:pt x="286" y="90"/>
                      </a:lnTo>
                      <a:lnTo>
                        <a:pt x="281" y="77"/>
                      </a:lnTo>
                      <a:lnTo>
                        <a:pt x="275" y="65"/>
                      </a:lnTo>
                      <a:lnTo>
                        <a:pt x="274" y="60"/>
                      </a:lnTo>
                      <a:lnTo>
                        <a:pt x="301" y="49"/>
                      </a:lnTo>
                      <a:lnTo>
                        <a:pt x="227" y="0"/>
                      </a:lnTo>
                      <a:lnTo>
                        <a:pt x="218" y="84"/>
                      </a:lnTo>
                      <a:lnTo>
                        <a:pt x="246" y="72"/>
                      </a:lnTo>
                      <a:lnTo>
                        <a:pt x="251" y="85"/>
                      </a:lnTo>
                      <a:lnTo>
                        <a:pt x="256" y="97"/>
                      </a:lnTo>
                      <a:lnTo>
                        <a:pt x="261" y="110"/>
                      </a:lnTo>
                      <a:lnTo>
                        <a:pt x="266" y="122"/>
                      </a:lnTo>
                      <a:lnTo>
                        <a:pt x="270" y="135"/>
                      </a:lnTo>
                      <a:lnTo>
                        <a:pt x="274" y="148"/>
                      </a:lnTo>
                      <a:lnTo>
                        <a:pt x="278" y="161"/>
                      </a:lnTo>
                      <a:lnTo>
                        <a:pt x="282" y="174"/>
                      </a:lnTo>
                      <a:lnTo>
                        <a:pt x="285" y="187"/>
                      </a:lnTo>
                      <a:lnTo>
                        <a:pt x="288" y="200"/>
                      </a:lnTo>
                      <a:lnTo>
                        <a:pt x="291" y="213"/>
                      </a:lnTo>
                      <a:lnTo>
                        <a:pt x="294" y="227"/>
                      </a:lnTo>
                      <a:lnTo>
                        <a:pt x="296" y="240"/>
                      </a:lnTo>
                      <a:lnTo>
                        <a:pt x="299" y="253"/>
                      </a:lnTo>
                      <a:lnTo>
                        <a:pt x="301" y="267"/>
                      </a:lnTo>
                      <a:lnTo>
                        <a:pt x="303" y="280"/>
                      </a:lnTo>
                      <a:lnTo>
                        <a:pt x="304" y="293"/>
                      </a:lnTo>
                      <a:lnTo>
                        <a:pt x="306" y="307"/>
                      </a:lnTo>
                      <a:lnTo>
                        <a:pt x="307" y="320"/>
                      </a:lnTo>
                      <a:lnTo>
                        <a:pt x="307" y="334"/>
                      </a:lnTo>
                      <a:lnTo>
                        <a:pt x="308" y="347"/>
                      </a:lnTo>
                      <a:lnTo>
                        <a:pt x="309" y="361"/>
                      </a:lnTo>
                      <a:lnTo>
                        <a:pt x="309" y="374"/>
                      </a:lnTo>
                      <a:lnTo>
                        <a:pt x="309" y="388"/>
                      </a:lnTo>
                      <a:lnTo>
                        <a:pt x="308" y="401"/>
                      </a:lnTo>
                      <a:lnTo>
                        <a:pt x="308" y="415"/>
                      </a:lnTo>
                      <a:lnTo>
                        <a:pt x="307" y="428"/>
                      </a:lnTo>
                      <a:lnTo>
                        <a:pt x="306" y="442"/>
                      </a:lnTo>
                      <a:lnTo>
                        <a:pt x="305" y="455"/>
                      </a:lnTo>
                      <a:lnTo>
                        <a:pt x="303" y="468"/>
                      </a:lnTo>
                      <a:lnTo>
                        <a:pt x="302" y="482"/>
                      </a:lnTo>
                      <a:lnTo>
                        <a:pt x="300" y="495"/>
                      </a:lnTo>
                      <a:lnTo>
                        <a:pt x="298" y="509"/>
                      </a:lnTo>
                      <a:lnTo>
                        <a:pt x="295" y="522"/>
                      </a:lnTo>
                      <a:lnTo>
                        <a:pt x="292" y="535"/>
                      </a:lnTo>
                      <a:lnTo>
                        <a:pt x="290" y="548"/>
                      </a:lnTo>
                      <a:lnTo>
                        <a:pt x="286" y="561"/>
                      </a:lnTo>
                      <a:lnTo>
                        <a:pt x="283" y="574"/>
                      </a:lnTo>
                      <a:lnTo>
                        <a:pt x="280" y="587"/>
                      </a:lnTo>
                      <a:lnTo>
                        <a:pt x="276" y="600"/>
                      </a:lnTo>
                      <a:lnTo>
                        <a:pt x="272" y="613"/>
                      </a:lnTo>
                      <a:lnTo>
                        <a:pt x="268" y="626"/>
                      </a:lnTo>
                      <a:lnTo>
                        <a:pt x="263" y="639"/>
                      </a:lnTo>
                      <a:lnTo>
                        <a:pt x="259" y="651"/>
                      </a:lnTo>
                      <a:lnTo>
                        <a:pt x="254" y="664"/>
                      </a:lnTo>
                      <a:lnTo>
                        <a:pt x="248" y="677"/>
                      </a:lnTo>
                      <a:lnTo>
                        <a:pt x="243" y="689"/>
                      </a:lnTo>
                      <a:lnTo>
                        <a:pt x="238" y="701"/>
                      </a:lnTo>
                      <a:lnTo>
                        <a:pt x="232" y="713"/>
                      </a:lnTo>
                      <a:lnTo>
                        <a:pt x="226" y="726"/>
                      </a:lnTo>
                      <a:lnTo>
                        <a:pt x="220" y="738"/>
                      </a:lnTo>
                      <a:lnTo>
                        <a:pt x="213" y="749"/>
                      </a:lnTo>
                      <a:lnTo>
                        <a:pt x="207" y="761"/>
                      </a:lnTo>
                      <a:lnTo>
                        <a:pt x="200" y="773"/>
                      </a:lnTo>
                      <a:lnTo>
                        <a:pt x="193" y="784"/>
                      </a:lnTo>
                      <a:lnTo>
                        <a:pt x="186" y="796"/>
                      </a:lnTo>
                      <a:lnTo>
                        <a:pt x="178" y="807"/>
                      </a:lnTo>
                      <a:lnTo>
                        <a:pt x="171" y="818"/>
                      </a:lnTo>
                      <a:lnTo>
                        <a:pt x="163" y="829"/>
                      </a:lnTo>
                      <a:lnTo>
                        <a:pt x="155" y="840"/>
                      </a:lnTo>
                      <a:lnTo>
                        <a:pt x="147" y="851"/>
                      </a:lnTo>
                      <a:lnTo>
                        <a:pt x="138" y="861"/>
                      </a:lnTo>
                      <a:lnTo>
                        <a:pt x="130" y="872"/>
                      </a:lnTo>
                      <a:lnTo>
                        <a:pt x="121" y="882"/>
                      </a:lnTo>
                      <a:lnTo>
                        <a:pt x="112" y="892"/>
                      </a:lnTo>
                      <a:lnTo>
                        <a:pt x="103" y="902"/>
                      </a:lnTo>
                      <a:lnTo>
                        <a:pt x="94" y="912"/>
                      </a:lnTo>
                      <a:lnTo>
                        <a:pt x="85" y="922"/>
                      </a:lnTo>
                      <a:lnTo>
                        <a:pt x="75" y="931"/>
                      </a:lnTo>
                      <a:lnTo>
                        <a:pt x="65" y="941"/>
                      </a:lnTo>
                      <a:lnTo>
                        <a:pt x="55" y="950"/>
                      </a:lnTo>
                      <a:lnTo>
                        <a:pt x="45" y="959"/>
                      </a:lnTo>
                      <a:lnTo>
                        <a:pt x="35" y="968"/>
                      </a:lnTo>
                      <a:lnTo>
                        <a:pt x="25" y="976"/>
                      </a:lnTo>
                      <a:lnTo>
                        <a:pt x="14" y="985"/>
                      </a:lnTo>
                      <a:lnTo>
                        <a:pt x="4" y="993"/>
                      </a:lnTo>
                      <a:lnTo>
                        <a:pt x="0" y="995"/>
                      </a:lnTo>
                      <a:lnTo>
                        <a:pt x="18" y="1019"/>
                      </a:lnTo>
                      <a:close/>
                    </a:path>
                  </a:pathLst>
                </a:custGeom>
                <a:solidFill>
                  <a:srgbClr val="92D050"/>
                </a:solidFill>
                <a:ln w="7938">
                  <a:solidFill>
                    <a:srgbClr val="92D05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79" name="Freeform 70"/>
                <p:cNvSpPr>
                  <a:spLocks/>
                </p:cNvSpPr>
                <p:nvPr/>
              </p:nvSpPr>
              <p:spPr bwMode="auto">
                <a:xfrm rot="591544">
                  <a:off x="423" y="2177"/>
                  <a:ext cx="1229" cy="1796"/>
                </a:xfrm>
                <a:custGeom>
                  <a:avLst/>
                  <a:gdLst/>
                  <a:ahLst/>
                  <a:cxnLst>
                    <a:cxn ang="0">
                      <a:pos x="707" y="5"/>
                    </a:cxn>
                    <a:cxn ang="0">
                      <a:pos x="610" y="23"/>
                    </a:cxn>
                    <a:cxn ang="0">
                      <a:pos x="516" y="52"/>
                    </a:cxn>
                    <a:cxn ang="0">
                      <a:pos x="427" y="92"/>
                    </a:cxn>
                    <a:cxn ang="0">
                      <a:pos x="344" y="143"/>
                    </a:cxn>
                    <a:cxn ang="0">
                      <a:pos x="267" y="204"/>
                    </a:cxn>
                    <a:cxn ang="0">
                      <a:pos x="198" y="274"/>
                    </a:cxn>
                    <a:cxn ang="0">
                      <a:pos x="138" y="351"/>
                    </a:cxn>
                    <a:cxn ang="0">
                      <a:pos x="88" y="436"/>
                    </a:cxn>
                    <a:cxn ang="0">
                      <a:pos x="49" y="526"/>
                    </a:cxn>
                    <a:cxn ang="0">
                      <a:pos x="21" y="620"/>
                    </a:cxn>
                    <a:cxn ang="0">
                      <a:pos x="5" y="716"/>
                    </a:cxn>
                    <a:cxn ang="0">
                      <a:pos x="0" y="814"/>
                    </a:cxn>
                    <a:cxn ang="0">
                      <a:pos x="8" y="912"/>
                    </a:cxn>
                    <a:cxn ang="0">
                      <a:pos x="27" y="1008"/>
                    </a:cxn>
                    <a:cxn ang="0">
                      <a:pos x="58" y="1101"/>
                    </a:cxn>
                    <a:cxn ang="0">
                      <a:pos x="100" y="1190"/>
                    </a:cxn>
                    <a:cxn ang="0">
                      <a:pos x="152" y="1273"/>
                    </a:cxn>
                    <a:cxn ang="0">
                      <a:pos x="214" y="1349"/>
                    </a:cxn>
                    <a:cxn ang="0">
                      <a:pos x="285" y="1416"/>
                    </a:cxn>
                    <a:cxn ang="0">
                      <a:pos x="364" y="1475"/>
                    </a:cxn>
                    <a:cxn ang="0">
                      <a:pos x="449" y="1523"/>
                    </a:cxn>
                    <a:cxn ang="0">
                      <a:pos x="540" y="1561"/>
                    </a:cxn>
                    <a:cxn ang="0">
                      <a:pos x="634" y="1587"/>
                    </a:cxn>
                    <a:cxn ang="0">
                      <a:pos x="730" y="1602"/>
                    </a:cxn>
                    <a:cxn ang="0">
                      <a:pos x="828" y="1604"/>
                    </a:cxn>
                    <a:cxn ang="0">
                      <a:pos x="926" y="1595"/>
                    </a:cxn>
                    <a:cxn ang="0">
                      <a:pos x="1021" y="1574"/>
                    </a:cxn>
                    <a:cxn ang="0">
                      <a:pos x="1114" y="1541"/>
                    </a:cxn>
                    <a:cxn ang="0">
                      <a:pos x="1202" y="1498"/>
                    </a:cxn>
                    <a:cxn ang="0">
                      <a:pos x="1188" y="1471"/>
                    </a:cxn>
                    <a:cxn ang="0">
                      <a:pos x="1104" y="1513"/>
                    </a:cxn>
                    <a:cxn ang="0">
                      <a:pos x="1015" y="1544"/>
                    </a:cxn>
                    <a:cxn ang="0">
                      <a:pos x="923" y="1565"/>
                    </a:cxn>
                    <a:cxn ang="0">
                      <a:pos x="829" y="1574"/>
                    </a:cxn>
                    <a:cxn ang="0">
                      <a:pos x="735" y="1572"/>
                    </a:cxn>
                    <a:cxn ang="0">
                      <a:pos x="642" y="1558"/>
                    </a:cxn>
                    <a:cxn ang="0">
                      <a:pos x="551" y="1533"/>
                    </a:cxn>
                    <a:cxn ang="0">
                      <a:pos x="464" y="1497"/>
                    </a:cxn>
                    <a:cxn ang="0">
                      <a:pos x="382" y="1450"/>
                    </a:cxn>
                    <a:cxn ang="0">
                      <a:pos x="306" y="1395"/>
                    </a:cxn>
                    <a:cxn ang="0">
                      <a:pos x="237" y="1330"/>
                    </a:cxn>
                    <a:cxn ang="0">
                      <a:pos x="178" y="1257"/>
                    </a:cxn>
                    <a:cxn ang="0">
                      <a:pos x="127" y="1177"/>
                    </a:cxn>
                    <a:cxn ang="0">
                      <a:pos x="86" y="1092"/>
                    </a:cxn>
                    <a:cxn ang="0">
                      <a:pos x="56" y="1003"/>
                    </a:cxn>
                    <a:cxn ang="0">
                      <a:pos x="38" y="910"/>
                    </a:cxn>
                    <a:cxn ang="0">
                      <a:pos x="30" y="816"/>
                    </a:cxn>
                    <a:cxn ang="0">
                      <a:pos x="34" y="722"/>
                    </a:cxn>
                    <a:cxn ang="0">
                      <a:pos x="50" y="628"/>
                    </a:cxn>
                    <a:cxn ang="0">
                      <a:pos x="77" y="538"/>
                    </a:cxn>
                    <a:cxn ang="0">
                      <a:pos x="114" y="451"/>
                    </a:cxn>
                    <a:cxn ang="0">
                      <a:pos x="162" y="370"/>
                    </a:cxn>
                    <a:cxn ang="0">
                      <a:pos x="219" y="295"/>
                    </a:cxn>
                    <a:cxn ang="0">
                      <a:pos x="285" y="228"/>
                    </a:cxn>
                    <a:cxn ang="0">
                      <a:pos x="359" y="169"/>
                    </a:cxn>
                    <a:cxn ang="0">
                      <a:pos x="440" y="120"/>
                    </a:cxn>
                    <a:cxn ang="0">
                      <a:pos x="525" y="81"/>
                    </a:cxn>
                    <a:cxn ang="0">
                      <a:pos x="615" y="52"/>
                    </a:cxn>
                    <a:cxn ang="0">
                      <a:pos x="708" y="35"/>
                    </a:cxn>
                    <a:cxn ang="0">
                      <a:pos x="791" y="30"/>
                    </a:cxn>
                  </a:cxnLst>
                  <a:rect l="0" t="0" r="r" b="b"/>
                  <a:pathLst>
                    <a:path w="1269" h="1605">
                      <a:moveTo>
                        <a:pt x="790" y="0"/>
                      </a:moveTo>
                      <a:lnTo>
                        <a:pt x="776" y="0"/>
                      </a:lnTo>
                      <a:lnTo>
                        <a:pt x="762" y="0"/>
                      </a:lnTo>
                      <a:lnTo>
                        <a:pt x="748" y="1"/>
                      </a:lnTo>
                      <a:lnTo>
                        <a:pt x="734" y="2"/>
                      </a:lnTo>
                      <a:lnTo>
                        <a:pt x="720" y="3"/>
                      </a:lnTo>
                      <a:lnTo>
                        <a:pt x="707" y="5"/>
                      </a:lnTo>
                      <a:lnTo>
                        <a:pt x="693" y="7"/>
                      </a:lnTo>
                      <a:lnTo>
                        <a:pt x="679" y="9"/>
                      </a:lnTo>
                      <a:lnTo>
                        <a:pt x="665" y="11"/>
                      </a:lnTo>
                      <a:lnTo>
                        <a:pt x="651" y="14"/>
                      </a:lnTo>
                      <a:lnTo>
                        <a:pt x="638" y="16"/>
                      </a:lnTo>
                      <a:lnTo>
                        <a:pt x="624" y="19"/>
                      </a:lnTo>
                      <a:lnTo>
                        <a:pt x="610" y="23"/>
                      </a:lnTo>
                      <a:lnTo>
                        <a:pt x="597" y="26"/>
                      </a:lnTo>
                      <a:lnTo>
                        <a:pt x="583" y="30"/>
                      </a:lnTo>
                      <a:lnTo>
                        <a:pt x="570" y="34"/>
                      </a:lnTo>
                      <a:lnTo>
                        <a:pt x="556" y="38"/>
                      </a:lnTo>
                      <a:lnTo>
                        <a:pt x="543" y="42"/>
                      </a:lnTo>
                      <a:lnTo>
                        <a:pt x="530" y="47"/>
                      </a:lnTo>
                      <a:lnTo>
                        <a:pt x="516" y="52"/>
                      </a:lnTo>
                      <a:lnTo>
                        <a:pt x="504" y="57"/>
                      </a:lnTo>
                      <a:lnTo>
                        <a:pt x="491" y="62"/>
                      </a:lnTo>
                      <a:lnTo>
                        <a:pt x="478" y="68"/>
                      </a:lnTo>
                      <a:lnTo>
                        <a:pt x="465" y="74"/>
                      </a:lnTo>
                      <a:lnTo>
                        <a:pt x="452" y="80"/>
                      </a:lnTo>
                      <a:lnTo>
                        <a:pt x="440" y="86"/>
                      </a:lnTo>
                      <a:lnTo>
                        <a:pt x="427" y="92"/>
                      </a:lnTo>
                      <a:lnTo>
                        <a:pt x="415" y="99"/>
                      </a:lnTo>
                      <a:lnTo>
                        <a:pt x="403" y="106"/>
                      </a:lnTo>
                      <a:lnTo>
                        <a:pt x="391" y="113"/>
                      </a:lnTo>
                      <a:lnTo>
                        <a:pt x="379" y="120"/>
                      </a:lnTo>
                      <a:lnTo>
                        <a:pt x="367" y="128"/>
                      </a:lnTo>
                      <a:lnTo>
                        <a:pt x="355" y="135"/>
                      </a:lnTo>
                      <a:lnTo>
                        <a:pt x="344" y="143"/>
                      </a:lnTo>
                      <a:lnTo>
                        <a:pt x="332" y="151"/>
                      </a:lnTo>
                      <a:lnTo>
                        <a:pt x="321" y="160"/>
                      </a:lnTo>
                      <a:lnTo>
                        <a:pt x="310" y="168"/>
                      </a:lnTo>
                      <a:lnTo>
                        <a:pt x="299" y="177"/>
                      </a:lnTo>
                      <a:lnTo>
                        <a:pt x="288" y="186"/>
                      </a:lnTo>
                      <a:lnTo>
                        <a:pt x="277" y="195"/>
                      </a:lnTo>
                      <a:lnTo>
                        <a:pt x="267" y="204"/>
                      </a:lnTo>
                      <a:lnTo>
                        <a:pt x="257" y="214"/>
                      </a:lnTo>
                      <a:lnTo>
                        <a:pt x="246" y="223"/>
                      </a:lnTo>
                      <a:lnTo>
                        <a:pt x="236" y="233"/>
                      </a:lnTo>
                      <a:lnTo>
                        <a:pt x="226" y="243"/>
                      </a:lnTo>
                      <a:lnTo>
                        <a:pt x="217" y="253"/>
                      </a:lnTo>
                      <a:lnTo>
                        <a:pt x="207" y="263"/>
                      </a:lnTo>
                      <a:lnTo>
                        <a:pt x="198" y="274"/>
                      </a:lnTo>
                      <a:lnTo>
                        <a:pt x="189" y="284"/>
                      </a:lnTo>
                      <a:lnTo>
                        <a:pt x="180" y="295"/>
                      </a:lnTo>
                      <a:lnTo>
                        <a:pt x="171" y="306"/>
                      </a:lnTo>
                      <a:lnTo>
                        <a:pt x="163" y="317"/>
                      </a:lnTo>
                      <a:lnTo>
                        <a:pt x="154" y="329"/>
                      </a:lnTo>
                      <a:lnTo>
                        <a:pt x="146" y="340"/>
                      </a:lnTo>
                      <a:lnTo>
                        <a:pt x="138" y="351"/>
                      </a:lnTo>
                      <a:lnTo>
                        <a:pt x="130" y="363"/>
                      </a:lnTo>
                      <a:lnTo>
                        <a:pt x="123" y="375"/>
                      </a:lnTo>
                      <a:lnTo>
                        <a:pt x="115" y="387"/>
                      </a:lnTo>
                      <a:lnTo>
                        <a:pt x="109" y="399"/>
                      </a:lnTo>
                      <a:lnTo>
                        <a:pt x="101" y="411"/>
                      </a:lnTo>
                      <a:lnTo>
                        <a:pt x="95" y="423"/>
                      </a:lnTo>
                      <a:lnTo>
                        <a:pt x="88" y="436"/>
                      </a:lnTo>
                      <a:lnTo>
                        <a:pt x="82" y="448"/>
                      </a:lnTo>
                      <a:lnTo>
                        <a:pt x="76" y="461"/>
                      </a:lnTo>
                      <a:lnTo>
                        <a:pt x="70" y="474"/>
                      </a:lnTo>
                      <a:lnTo>
                        <a:pt x="65" y="487"/>
                      </a:lnTo>
                      <a:lnTo>
                        <a:pt x="59" y="499"/>
                      </a:lnTo>
                      <a:lnTo>
                        <a:pt x="54" y="513"/>
                      </a:lnTo>
                      <a:lnTo>
                        <a:pt x="49" y="526"/>
                      </a:lnTo>
                      <a:lnTo>
                        <a:pt x="44" y="539"/>
                      </a:lnTo>
                      <a:lnTo>
                        <a:pt x="40" y="552"/>
                      </a:lnTo>
                      <a:lnTo>
                        <a:pt x="35" y="565"/>
                      </a:lnTo>
                      <a:lnTo>
                        <a:pt x="32" y="579"/>
                      </a:lnTo>
                      <a:lnTo>
                        <a:pt x="28" y="592"/>
                      </a:lnTo>
                      <a:lnTo>
                        <a:pt x="24" y="606"/>
                      </a:lnTo>
                      <a:lnTo>
                        <a:pt x="21" y="620"/>
                      </a:lnTo>
                      <a:lnTo>
                        <a:pt x="18" y="633"/>
                      </a:lnTo>
                      <a:lnTo>
                        <a:pt x="15" y="647"/>
                      </a:lnTo>
                      <a:lnTo>
                        <a:pt x="12" y="661"/>
                      </a:lnTo>
                      <a:lnTo>
                        <a:pt x="10" y="675"/>
                      </a:lnTo>
                      <a:lnTo>
                        <a:pt x="8" y="689"/>
                      </a:lnTo>
                      <a:lnTo>
                        <a:pt x="6" y="702"/>
                      </a:lnTo>
                      <a:lnTo>
                        <a:pt x="5" y="716"/>
                      </a:lnTo>
                      <a:lnTo>
                        <a:pt x="3" y="730"/>
                      </a:lnTo>
                      <a:lnTo>
                        <a:pt x="2" y="744"/>
                      </a:lnTo>
                      <a:lnTo>
                        <a:pt x="1" y="758"/>
                      </a:lnTo>
                      <a:lnTo>
                        <a:pt x="1" y="772"/>
                      </a:lnTo>
                      <a:lnTo>
                        <a:pt x="0" y="786"/>
                      </a:lnTo>
                      <a:lnTo>
                        <a:pt x="0" y="800"/>
                      </a:lnTo>
                      <a:lnTo>
                        <a:pt x="0" y="814"/>
                      </a:lnTo>
                      <a:lnTo>
                        <a:pt x="0" y="828"/>
                      </a:lnTo>
                      <a:lnTo>
                        <a:pt x="1" y="843"/>
                      </a:lnTo>
                      <a:lnTo>
                        <a:pt x="2" y="856"/>
                      </a:lnTo>
                      <a:lnTo>
                        <a:pt x="3" y="870"/>
                      </a:lnTo>
                      <a:lnTo>
                        <a:pt x="4" y="884"/>
                      </a:lnTo>
                      <a:lnTo>
                        <a:pt x="6" y="898"/>
                      </a:lnTo>
                      <a:lnTo>
                        <a:pt x="8" y="912"/>
                      </a:lnTo>
                      <a:lnTo>
                        <a:pt x="10" y="926"/>
                      </a:lnTo>
                      <a:lnTo>
                        <a:pt x="12" y="940"/>
                      </a:lnTo>
                      <a:lnTo>
                        <a:pt x="14" y="954"/>
                      </a:lnTo>
                      <a:lnTo>
                        <a:pt x="17" y="967"/>
                      </a:lnTo>
                      <a:lnTo>
                        <a:pt x="20" y="981"/>
                      </a:lnTo>
                      <a:lnTo>
                        <a:pt x="23" y="995"/>
                      </a:lnTo>
                      <a:lnTo>
                        <a:pt x="27" y="1008"/>
                      </a:lnTo>
                      <a:lnTo>
                        <a:pt x="31" y="1022"/>
                      </a:lnTo>
                      <a:lnTo>
                        <a:pt x="35" y="1035"/>
                      </a:lnTo>
                      <a:lnTo>
                        <a:pt x="39" y="1049"/>
                      </a:lnTo>
                      <a:lnTo>
                        <a:pt x="43" y="1062"/>
                      </a:lnTo>
                      <a:lnTo>
                        <a:pt x="48" y="1075"/>
                      </a:lnTo>
                      <a:lnTo>
                        <a:pt x="53" y="1088"/>
                      </a:lnTo>
                      <a:lnTo>
                        <a:pt x="58" y="1101"/>
                      </a:lnTo>
                      <a:lnTo>
                        <a:pt x="63" y="1114"/>
                      </a:lnTo>
                      <a:lnTo>
                        <a:pt x="69" y="1127"/>
                      </a:lnTo>
                      <a:lnTo>
                        <a:pt x="74" y="1140"/>
                      </a:lnTo>
                      <a:lnTo>
                        <a:pt x="80" y="1153"/>
                      </a:lnTo>
                      <a:lnTo>
                        <a:pt x="87" y="1165"/>
                      </a:lnTo>
                      <a:lnTo>
                        <a:pt x="93" y="1178"/>
                      </a:lnTo>
                      <a:lnTo>
                        <a:pt x="100" y="1190"/>
                      </a:lnTo>
                      <a:lnTo>
                        <a:pt x="106" y="1202"/>
                      </a:lnTo>
                      <a:lnTo>
                        <a:pt x="114" y="1214"/>
                      </a:lnTo>
                      <a:lnTo>
                        <a:pt x="121" y="1226"/>
                      </a:lnTo>
                      <a:lnTo>
                        <a:pt x="128" y="1238"/>
                      </a:lnTo>
                      <a:lnTo>
                        <a:pt x="136" y="1250"/>
                      </a:lnTo>
                      <a:lnTo>
                        <a:pt x="144" y="1261"/>
                      </a:lnTo>
                      <a:lnTo>
                        <a:pt x="152" y="1273"/>
                      </a:lnTo>
                      <a:lnTo>
                        <a:pt x="160" y="1284"/>
                      </a:lnTo>
                      <a:lnTo>
                        <a:pt x="169" y="1295"/>
                      </a:lnTo>
                      <a:lnTo>
                        <a:pt x="178" y="1306"/>
                      </a:lnTo>
                      <a:lnTo>
                        <a:pt x="187" y="1317"/>
                      </a:lnTo>
                      <a:lnTo>
                        <a:pt x="196" y="1328"/>
                      </a:lnTo>
                      <a:lnTo>
                        <a:pt x="205" y="1338"/>
                      </a:lnTo>
                      <a:lnTo>
                        <a:pt x="214" y="1349"/>
                      </a:lnTo>
                      <a:lnTo>
                        <a:pt x="224" y="1359"/>
                      </a:lnTo>
                      <a:lnTo>
                        <a:pt x="234" y="1369"/>
                      </a:lnTo>
                      <a:lnTo>
                        <a:pt x="244" y="1379"/>
                      </a:lnTo>
                      <a:lnTo>
                        <a:pt x="254" y="1388"/>
                      </a:lnTo>
                      <a:lnTo>
                        <a:pt x="264" y="1398"/>
                      </a:lnTo>
                      <a:lnTo>
                        <a:pt x="275" y="1407"/>
                      </a:lnTo>
                      <a:lnTo>
                        <a:pt x="285" y="1416"/>
                      </a:lnTo>
                      <a:lnTo>
                        <a:pt x="296" y="1425"/>
                      </a:lnTo>
                      <a:lnTo>
                        <a:pt x="307" y="1434"/>
                      </a:lnTo>
                      <a:lnTo>
                        <a:pt x="318" y="1442"/>
                      </a:lnTo>
                      <a:lnTo>
                        <a:pt x="329" y="1451"/>
                      </a:lnTo>
                      <a:lnTo>
                        <a:pt x="341" y="1459"/>
                      </a:lnTo>
                      <a:lnTo>
                        <a:pt x="352" y="1467"/>
                      </a:lnTo>
                      <a:lnTo>
                        <a:pt x="364" y="1475"/>
                      </a:lnTo>
                      <a:lnTo>
                        <a:pt x="376" y="1482"/>
                      </a:lnTo>
                      <a:lnTo>
                        <a:pt x="388" y="1490"/>
                      </a:lnTo>
                      <a:lnTo>
                        <a:pt x="400" y="1497"/>
                      </a:lnTo>
                      <a:lnTo>
                        <a:pt x="412" y="1504"/>
                      </a:lnTo>
                      <a:lnTo>
                        <a:pt x="424" y="1511"/>
                      </a:lnTo>
                      <a:lnTo>
                        <a:pt x="436" y="1517"/>
                      </a:lnTo>
                      <a:lnTo>
                        <a:pt x="449" y="1523"/>
                      </a:lnTo>
                      <a:lnTo>
                        <a:pt x="462" y="1529"/>
                      </a:lnTo>
                      <a:lnTo>
                        <a:pt x="475" y="1535"/>
                      </a:lnTo>
                      <a:lnTo>
                        <a:pt x="487" y="1541"/>
                      </a:lnTo>
                      <a:lnTo>
                        <a:pt x="500" y="1546"/>
                      </a:lnTo>
                      <a:lnTo>
                        <a:pt x="513" y="1551"/>
                      </a:lnTo>
                      <a:lnTo>
                        <a:pt x="526" y="1556"/>
                      </a:lnTo>
                      <a:lnTo>
                        <a:pt x="540" y="1561"/>
                      </a:lnTo>
                      <a:lnTo>
                        <a:pt x="553" y="1565"/>
                      </a:lnTo>
                      <a:lnTo>
                        <a:pt x="566" y="1570"/>
                      </a:lnTo>
                      <a:lnTo>
                        <a:pt x="579" y="1574"/>
                      </a:lnTo>
                      <a:lnTo>
                        <a:pt x="593" y="1577"/>
                      </a:lnTo>
                      <a:lnTo>
                        <a:pt x="606" y="1581"/>
                      </a:lnTo>
                      <a:lnTo>
                        <a:pt x="620" y="1584"/>
                      </a:lnTo>
                      <a:lnTo>
                        <a:pt x="634" y="1587"/>
                      </a:lnTo>
                      <a:lnTo>
                        <a:pt x="647" y="1590"/>
                      </a:lnTo>
                      <a:lnTo>
                        <a:pt x="661" y="1592"/>
                      </a:lnTo>
                      <a:lnTo>
                        <a:pt x="675" y="1595"/>
                      </a:lnTo>
                      <a:lnTo>
                        <a:pt x="689" y="1597"/>
                      </a:lnTo>
                      <a:lnTo>
                        <a:pt x="703" y="1599"/>
                      </a:lnTo>
                      <a:lnTo>
                        <a:pt x="717" y="1600"/>
                      </a:lnTo>
                      <a:lnTo>
                        <a:pt x="730" y="1602"/>
                      </a:lnTo>
                      <a:lnTo>
                        <a:pt x="745" y="1603"/>
                      </a:lnTo>
                      <a:lnTo>
                        <a:pt x="759" y="1604"/>
                      </a:lnTo>
                      <a:lnTo>
                        <a:pt x="772" y="1604"/>
                      </a:lnTo>
                      <a:lnTo>
                        <a:pt x="787" y="1605"/>
                      </a:lnTo>
                      <a:lnTo>
                        <a:pt x="801" y="1605"/>
                      </a:lnTo>
                      <a:lnTo>
                        <a:pt x="814" y="1605"/>
                      </a:lnTo>
                      <a:lnTo>
                        <a:pt x="828" y="1604"/>
                      </a:lnTo>
                      <a:lnTo>
                        <a:pt x="843" y="1604"/>
                      </a:lnTo>
                      <a:lnTo>
                        <a:pt x="856" y="1603"/>
                      </a:lnTo>
                      <a:lnTo>
                        <a:pt x="870" y="1602"/>
                      </a:lnTo>
                      <a:lnTo>
                        <a:pt x="884" y="1601"/>
                      </a:lnTo>
                      <a:lnTo>
                        <a:pt x="898" y="1599"/>
                      </a:lnTo>
                      <a:lnTo>
                        <a:pt x="912" y="1597"/>
                      </a:lnTo>
                      <a:lnTo>
                        <a:pt x="926" y="1595"/>
                      </a:lnTo>
                      <a:lnTo>
                        <a:pt x="940" y="1593"/>
                      </a:lnTo>
                      <a:lnTo>
                        <a:pt x="953" y="1590"/>
                      </a:lnTo>
                      <a:lnTo>
                        <a:pt x="967" y="1587"/>
                      </a:lnTo>
                      <a:lnTo>
                        <a:pt x="981" y="1584"/>
                      </a:lnTo>
                      <a:lnTo>
                        <a:pt x="995" y="1581"/>
                      </a:lnTo>
                      <a:lnTo>
                        <a:pt x="1008" y="1578"/>
                      </a:lnTo>
                      <a:lnTo>
                        <a:pt x="1021" y="1574"/>
                      </a:lnTo>
                      <a:lnTo>
                        <a:pt x="1035" y="1570"/>
                      </a:lnTo>
                      <a:lnTo>
                        <a:pt x="1048" y="1566"/>
                      </a:lnTo>
                      <a:lnTo>
                        <a:pt x="1062" y="1561"/>
                      </a:lnTo>
                      <a:lnTo>
                        <a:pt x="1075" y="1557"/>
                      </a:lnTo>
                      <a:lnTo>
                        <a:pt x="1088" y="1552"/>
                      </a:lnTo>
                      <a:lnTo>
                        <a:pt x="1101" y="1547"/>
                      </a:lnTo>
                      <a:lnTo>
                        <a:pt x="1114" y="1541"/>
                      </a:lnTo>
                      <a:lnTo>
                        <a:pt x="1127" y="1536"/>
                      </a:lnTo>
                      <a:lnTo>
                        <a:pt x="1140" y="1530"/>
                      </a:lnTo>
                      <a:lnTo>
                        <a:pt x="1152" y="1524"/>
                      </a:lnTo>
                      <a:lnTo>
                        <a:pt x="1165" y="1518"/>
                      </a:lnTo>
                      <a:lnTo>
                        <a:pt x="1177" y="1511"/>
                      </a:lnTo>
                      <a:lnTo>
                        <a:pt x="1189" y="1505"/>
                      </a:lnTo>
                      <a:lnTo>
                        <a:pt x="1202" y="1498"/>
                      </a:lnTo>
                      <a:lnTo>
                        <a:pt x="1214" y="1490"/>
                      </a:lnTo>
                      <a:lnTo>
                        <a:pt x="1215" y="1490"/>
                      </a:lnTo>
                      <a:lnTo>
                        <a:pt x="1231" y="1515"/>
                      </a:lnTo>
                      <a:lnTo>
                        <a:pt x="1269" y="1435"/>
                      </a:lnTo>
                      <a:lnTo>
                        <a:pt x="1185" y="1438"/>
                      </a:lnTo>
                      <a:lnTo>
                        <a:pt x="1200" y="1464"/>
                      </a:lnTo>
                      <a:lnTo>
                        <a:pt x="1188" y="1471"/>
                      </a:lnTo>
                      <a:lnTo>
                        <a:pt x="1176" y="1477"/>
                      </a:lnTo>
                      <a:lnTo>
                        <a:pt x="1165" y="1484"/>
                      </a:lnTo>
                      <a:lnTo>
                        <a:pt x="1153" y="1490"/>
                      </a:lnTo>
                      <a:lnTo>
                        <a:pt x="1141" y="1496"/>
                      </a:lnTo>
                      <a:lnTo>
                        <a:pt x="1128" y="1502"/>
                      </a:lnTo>
                      <a:lnTo>
                        <a:pt x="1117" y="1508"/>
                      </a:lnTo>
                      <a:lnTo>
                        <a:pt x="1104" y="1513"/>
                      </a:lnTo>
                      <a:lnTo>
                        <a:pt x="1092" y="1518"/>
                      </a:lnTo>
                      <a:lnTo>
                        <a:pt x="1079" y="1523"/>
                      </a:lnTo>
                      <a:lnTo>
                        <a:pt x="1066" y="1528"/>
                      </a:lnTo>
                      <a:lnTo>
                        <a:pt x="1054" y="1532"/>
                      </a:lnTo>
                      <a:lnTo>
                        <a:pt x="1041" y="1537"/>
                      </a:lnTo>
                      <a:lnTo>
                        <a:pt x="1028" y="1541"/>
                      </a:lnTo>
                      <a:lnTo>
                        <a:pt x="1015" y="1544"/>
                      </a:lnTo>
                      <a:lnTo>
                        <a:pt x="1002" y="1548"/>
                      </a:lnTo>
                      <a:lnTo>
                        <a:pt x="989" y="1552"/>
                      </a:lnTo>
                      <a:lnTo>
                        <a:pt x="976" y="1555"/>
                      </a:lnTo>
                      <a:lnTo>
                        <a:pt x="963" y="1558"/>
                      </a:lnTo>
                      <a:lnTo>
                        <a:pt x="950" y="1560"/>
                      </a:lnTo>
                      <a:lnTo>
                        <a:pt x="936" y="1563"/>
                      </a:lnTo>
                      <a:lnTo>
                        <a:pt x="923" y="1565"/>
                      </a:lnTo>
                      <a:lnTo>
                        <a:pt x="910" y="1567"/>
                      </a:lnTo>
                      <a:lnTo>
                        <a:pt x="897" y="1569"/>
                      </a:lnTo>
                      <a:lnTo>
                        <a:pt x="883" y="1571"/>
                      </a:lnTo>
                      <a:lnTo>
                        <a:pt x="870" y="1572"/>
                      </a:lnTo>
                      <a:lnTo>
                        <a:pt x="856" y="1573"/>
                      </a:lnTo>
                      <a:lnTo>
                        <a:pt x="843" y="1574"/>
                      </a:lnTo>
                      <a:lnTo>
                        <a:pt x="829" y="1574"/>
                      </a:lnTo>
                      <a:lnTo>
                        <a:pt x="816" y="1575"/>
                      </a:lnTo>
                      <a:lnTo>
                        <a:pt x="802" y="1575"/>
                      </a:lnTo>
                      <a:lnTo>
                        <a:pt x="789" y="1575"/>
                      </a:lnTo>
                      <a:lnTo>
                        <a:pt x="775" y="1574"/>
                      </a:lnTo>
                      <a:lnTo>
                        <a:pt x="762" y="1574"/>
                      </a:lnTo>
                      <a:lnTo>
                        <a:pt x="748" y="1573"/>
                      </a:lnTo>
                      <a:lnTo>
                        <a:pt x="735" y="1572"/>
                      </a:lnTo>
                      <a:lnTo>
                        <a:pt x="722" y="1571"/>
                      </a:lnTo>
                      <a:lnTo>
                        <a:pt x="708" y="1569"/>
                      </a:lnTo>
                      <a:lnTo>
                        <a:pt x="695" y="1568"/>
                      </a:lnTo>
                      <a:lnTo>
                        <a:pt x="682" y="1565"/>
                      </a:lnTo>
                      <a:lnTo>
                        <a:pt x="668" y="1563"/>
                      </a:lnTo>
                      <a:lnTo>
                        <a:pt x="655" y="1561"/>
                      </a:lnTo>
                      <a:lnTo>
                        <a:pt x="642" y="1558"/>
                      </a:lnTo>
                      <a:lnTo>
                        <a:pt x="629" y="1555"/>
                      </a:lnTo>
                      <a:lnTo>
                        <a:pt x="616" y="1552"/>
                      </a:lnTo>
                      <a:lnTo>
                        <a:pt x="603" y="1549"/>
                      </a:lnTo>
                      <a:lnTo>
                        <a:pt x="590" y="1545"/>
                      </a:lnTo>
                      <a:lnTo>
                        <a:pt x="577" y="1541"/>
                      </a:lnTo>
                      <a:lnTo>
                        <a:pt x="564" y="1537"/>
                      </a:lnTo>
                      <a:lnTo>
                        <a:pt x="551" y="1533"/>
                      </a:lnTo>
                      <a:lnTo>
                        <a:pt x="538" y="1529"/>
                      </a:lnTo>
                      <a:lnTo>
                        <a:pt x="526" y="1524"/>
                      </a:lnTo>
                      <a:lnTo>
                        <a:pt x="513" y="1519"/>
                      </a:lnTo>
                      <a:lnTo>
                        <a:pt x="501" y="1514"/>
                      </a:lnTo>
                      <a:lnTo>
                        <a:pt x="488" y="1508"/>
                      </a:lnTo>
                      <a:lnTo>
                        <a:pt x="476" y="1503"/>
                      </a:lnTo>
                      <a:lnTo>
                        <a:pt x="464" y="1497"/>
                      </a:lnTo>
                      <a:lnTo>
                        <a:pt x="452" y="1491"/>
                      </a:lnTo>
                      <a:lnTo>
                        <a:pt x="440" y="1485"/>
                      </a:lnTo>
                      <a:lnTo>
                        <a:pt x="428" y="1478"/>
                      </a:lnTo>
                      <a:lnTo>
                        <a:pt x="416" y="1472"/>
                      </a:lnTo>
                      <a:lnTo>
                        <a:pt x="405" y="1465"/>
                      </a:lnTo>
                      <a:lnTo>
                        <a:pt x="393" y="1458"/>
                      </a:lnTo>
                      <a:lnTo>
                        <a:pt x="382" y="1450"/>
                      </a:lnTo>
                      <a:lnTo>
                        <a:pt x="371" y="1443"/>
                      </a:lnTo>
                      <a:lnTo>
                        <a:pt x="359" y="1435"/>
                      </a:lnTo>
                      <a:lnTo>
                        <a:pt x="349" y="1428"/>
                      </a:lnTo>
                      <a:lnTo>
                        <a:pt x="338" y="1420"/>
                      </a:lnTo>
                      <a:lnTo>
                        <a:pt x="327" y="1411"/>
                      </a:lnTo>
                      <a:lnTo>
                        <a:pt x="317" y="1403"/>
                      </a:lnTo>
                      <a:lnTo>
                        <a:pt x="306" y="1395"/>
                      </a:lnTo>
                      <a:lnTo>
                        <a:pt x="296" y="1386"/>
                      </a:lnTo>
                      <a:lnTo>
                        <a:pt x="286" y="1377"/>
                      </a:lnTo>
                      <a:lnTo>
                        <a:pt x="276" y="1368"/>
                      </a:lnTo>
                      <a:lnTo>
                        <a:pt x="266" y="1359"/>
                      </a:lnTo>
                      <a:lnTo>
                        <a:pt x="256" y="1349"/>
                      </a:lnTo>
                      <a:lnTo>
                        <a:pt x="247" y="1339"/>
                      </a:lnTo>
                      <a:lnTo>
                        <a:pt x="237" y="1330"/>
                      </a:lnTo>
                      <a:lnTo>
                        <a:pt x="228" y="1320"/>
                      </a:lnTo>
                      <a:lnTo>
                        <a:pt x="219" y="1310"/>
                      </a:lnTo>
                      <a:lnTo>
                        <a:pt x="211" y="1299"/>
                      </a:lnTo>
                      <a:lnTo>
                        <a:pt x="202" y="1289"/>
                      </a:lnTo>
                      <a:lnTo>
                        <a:pt x="194" y="1278"/>
                      </a:lnTo>
                      <a:lnTo>
                        <a:pt x="186" y="1268"/>
                      </a:lnTo>
                      <a:lnTo>
                        <a:pt x="178" y="1257"/>
                      </a:lnTo>
                      <a:lnTo>
                        <a:pt x="170" y="1246"/>
                      </a:lnTo>
                      <a:lnTo>
                        <a:pt x="162" y="1235"/>
                      </a:lnTo>
                      <a:lnTo>
                        <a:pt x="155" y="1224"/>
                      </a:lnTo>
                      <a:lnTo>
                        <a:pt x="148" y="1212"/>
                      </a:lnTo>
                      <a:lnTo>
                        <a:pt x="140" y="1201"/>
                      </a:lnTo>
                      <a:lnTo>
                        <a:pt x="133" y="1189"/>
                      </a:lnTo>
                      <a:lnTo>
                        <a:pt x="127" y="1177"/>
                      </a:lnTo>
                      <a:lnTo>
                        <a:pt x="120" y="1165"/>
                      </a:lnTo>
                      <a:lnTo>
                        <a:pt x="114" y="1153"/>
                      </a:lnTo>
                      <a:lnTo>
                        <a:pt x="108" y="1141"/>
                      </a:lnTo>
                      <a:lnTo>
                        <a:pt x="102" y="1129"/>
                      </a:lnTo>
                      <a:lnTo>
                        <a:pt x="97" y="1117"/>
                      </a:lnTo>
                      <a:lnTo>
                        <a:pt x="92" y="1104"/>
                      </a:lnTo>
                      <a:lnTo>
                        <a:pt x="86" y="1092"/>
                      </a:lnTo>
                      <a:lnTo>
                        <a:pt x="81" y="1079"/>
                      </a:lnTo>
                      <a:lnTo>
                        <a:pt x="77" y="1067"/>
                      </a:lnTo>
                      <a:lnTo>
                        <a:pt x="72" y="1054"/>
                      </a:lnTo>
                      <a:lnTo>
                        <a:pt x="68" y="1041"/>
                      </a:lnTo>
                      <a:lnTo>
                        <a:pt x="64" y="1028"/>
                      </a:lnTo>
                      <a:lnTo>
                        <a:pt x="60" y="1015"/>
                      </a:lnTo>
                      <a:lnTo>
                        <a:pt x="56" y="1003"/>
                      </a:lnTo>
                      <a:lnTo>
                        <a:pt x="53" y="989"/>
                      </a:lnTo>
                      <a:lnTo>
                        <a:pt x="50" y="976"/>
                      </a:lnTo>
                      <a:lnTo>
                        <a:pt x="47" y="963"/>
                      </a:lnTo>
                      <a:lnTo>
                        <a:pt x="44" y="950"/>
                      </a:lnTo>
                      <a:lnTo>
                        <a:pt x="42" y="937"/>
                      </a:lnTo>
                      <a:lnTo>
                        <a:pt x="40" y="923"/>
                      </a:lnTo>
                      <a:lnTo>
                        <a:pt x="38" y="910"/>
                      </a:lnTo>
                      <a:lnTo>
                        <a:pt x="36" y="897"/>
                      </a:lnTo>
                      <a:lnTo>
                        <a:pt x="34" y="883"/>
                      </a:lnTo>
                      <a:lnTo>
                        <a:pt x="33" y="870"/>
                      </a:lnTo>
                      <a:lnTo>
                        <a:pt x="32" y="856"/>
                      </a:lnTo>
                      <a:lnTo>
                        <a:pt x="31" y="843"/>
                      </a:lnTo>
                      <a:lnTo>
                        <a:pt x="30" y="829"/>
                      </a:lnTo>
                      <a:lnTo>
                        <a:pt x="30" y="816"/>
                      </a:lnTo>
                      <a:lnTo>
                        <a:pt x="30" y="802"/>
                      </a:lnTo>
                      <a:lnTo>
                        <a:pt x="30" y="789"/>
                      </a:lnTo>
                      <a:lnTo>
                        <a:pt x="30" y="775"/>
                      </a:lnTo>
                      <a:lnTo>
                        <a:pt x="31" y="762"/>
                      </a:lnTo>
                      <a:lnTo>
                        <a:pt x="32" y="748"/>
                      </a:lnTo>
                      <a:lnTo>
                        <a:pt x="33" y="735"/>
                      </a:lnTo>
                      <a:lnTo>
                        <a:pt x="34" y="722"/>
                      </a:lnTo>
                      <a:lnTo>
                        <a:pt x="36" y="708"/>
                      </a:lnTo>
                      <a:lnTo>
                        <a:pt x="38" y="695"/>
                      </a:lnTo>
                      <a:lnTo>
                        <a:pt x="39" y="681"/>
                      </a:lnTo>
                      <a:lnTo>
                        <a:pt x="42" y="668"/>
                      </a:lnTo>
                      <a:lnTo>
                        <a:pt x="44" y="655"/>
                      </a:lnTo>
                      <a:lnTo>
                        <a:pt x="47" y="641"/>
                      </a:lnTo>
                      <a:lnTo>
                        <a:pt x="50" y="628"/>
                      </a:lnTo>
                      <a:lnTo>
                        <a:pt x="53" y="615"/>
                      </a:lnTo>
                      <a:lnTo>
                        <a:pt x="56" y="602"/>
                      </a:lnTo>
                      <a:lnTo>
                        <a:pt x="60" y="589"/>
                      </a:lnTo>
                      <a:lnTo>
                        <a:pt x="64" y="576"/>
                      </a:lnTo>
                      <a:lnTo>
                        <a:pt x="68" y="563"/>
                      </a:lnTo>
                      <a:lnTo>
                        <a:pt x="72" y="550"/>
                      </a:lnTo>
                      <a:lnTo>
                        <a:pt x="77" y="538"/>
                      </a:lnTo>
                      <a:lnTo>
                        <a:pt x="81" y="525"/>
                      </a:lnTo>
                      <a:lnTo>
                        <a:pt x="86" y="513"/>
                      </a:lnTo>
                      <a:lnTo>
                        <a:pt x="91" y="500"/>
                      </a:lnTo>
                      <a:lnTo>
                        <a:pt x="97" y="488"/>
                      </a:lnTo>
                      <a:lnTo>
                        <a:pt x="102" y="475"/>
                      </a:lnTo>
                      <a:lnTo>
                        <a:pt x="108" y="463"/>
                      </a:lnTo>
                      <a:lnTo>
                        <a:pt x="114" y="451"/>
                      </a:lnTo>
                      <a:lnTo>
                        <a:pt x="120" y="439"/>
                      </a:lnTo>
                      <a:lnTo>
                        <a:pt x="127" y="427"/>
                      </a:lnTo>
                      <a:lnTo>
                        <a:pt x="133" y="416"/>
                      </a:lnTo>
                      <a:lnTo>
                        <a:pt x="140" y="404"/>
                      </a:lnTo>
                      <a:lnTo>
                        <a:pt x="147" y="393"/>
                      </a:lnTo>
                      <a:lnTo>
                        <a:pt x="154" y="381"/>
                      </a:lnTo>
                      <a:lnTo>
                        <a:pt x="162" y="370"/>
                      </a:lnTo>
                      <a:lnTo>
                        <a:pt x="170" y="359"/>
                      </a:lnTo>
                      <a:lnTo>
                        <a:pt x="178" y="348"/>
                      </a:lnTo>
                      <a:lnTo>
                        <a:pt x="185" y="337"/>
                      </a:lnTo>
                      <a:lnTo>
                        <a:pt x="194" y="326"/>
                      </a:lnTo>
                      <a:lnTo>
                        <a:pt x="202" y="316"/>
                      </a:lnTo>
                      <a:lnTo>
                        <a:pt x="211" y="305"/>
                      </a:lnTo>
                      <a:lnTo>
                        <a:pt x="219" y="295"/>
                      </a:lnTo>
                      <a:lnTo>
                        <a:pt x="228" y="285"/>
                      </a:lnTo>
                      <a:lnTo>
                        <a:pt x="237" y="275"/>
                      </a:lnTo>
                      <a:lnTo>
                        <a:pt x="247" y="265"/>
                      </a:lnTo>
                      <a:lnTo>
                        <a:pt x="256" y="256"/>
                      </a:lnTo>
                      <a:lnTo>
                        <a:pt x="266" y="246"/>
                      </a:lnTo>
                      <a:lnTo>
                        <a:pt x="276" y="237"/>
                      </a:lnTo>
                      <a:lnTo>
                        <a:pt x="285" y="228"/>
                      </a:lnTo>
                      <a:lnTo>
                        <a:pt x="296" y="219"/>
                      </a:lnTo>
                      <a:lnTo>
                        <a:pt x="306" y="210"/>
                      </a:lnTo>
                      <a:lnTo>
                        <a:pt x="316" y="201"/>
                      </a:lnTo>
                      <a:lnTo>
                        <a:pt x="327" y="193"/>
                      </a:lnTo>
                      <a:lnTo>
                        <a:pt x="338" y="185"/>
                      </a:lnTo>
                      <a:lnTo>
                        <a:pt x="348" y="177"/>
                      </a:lnTo>
                      <a:lnTo>
                        <a:pt x="359" y="169"/>
                      </a:lnTo>
                      <a:lnTo>
                        <a:pt x="370" y="161"/>
                      </a:lnTo>
                      <a:lnTo>
                        <a:pt x="382" y="154"/>
                      </a:lnTo>
                      <a:lnTo>
                        <a:pt x="393" y="147"/>
                      </a:lnTo>
                      <a:lnTo>
                        <a:pt x="404" y="139"/>
                      </a:lnTo>
                      <a:lnTo>
                        <a:pt x="416" y="133"/>
                      </a:lnTo>
                      <a:lnTo>
                        <a:pt x="428" y="126"/>
                      </a:lnTo>
                      <a:lnTo>
                        <a:pt x="440" y="120"/>
                      </a:lnTo>
                      <a:lnTo>
                        <a:pt x="452" y="113"/>
                      </a:lnTo>
                      <a:lnTo>
                        <a:pt x="464" y="107"/>
                      </a:lnTo>
                      <a:lnTo>
                        <a:pt x="476" y="102"/>
                      </a:lnTo>
                      <a:lnTo>
                        <a:pt x="488" y="96"/>
                      </a:lnTo>
                      <a:lnTo>
                        <a:pt x="501" y="91"/>
                      </a:lnTo>
                      <a:lnTo>
                        <a:pt x="513" y="85"/>
                      </a:lnTo>
                      <a:lnTo>
                        <a:pt x="525" y="81"/>
                      </a:lnTo>
                      <a:lnTo>
                        <a:pt x="538" y="76"/>
                      </a:lnTo>
                      <a:lnTo>
                        <a:pt x="551" y="71"/>
                      </a:lnTo>
                      <a:lnTo>
                        <a:pt x="564" y="67"/>
                      </a:lnTo>
                      <a:lnTo>
                        <a:pt x="576" y="63"/>
                      </a:lnTo>
                      <a:lnTo>
                        <a:pt x="589" y="59"/>
                      </a:lnTo>
                      <a:lnTo>
                        <a:pt x="602" y="56"/>
                      </a:lnTo>
                      <a:lnTo>
                        <a:pt x="615" y="52"/>
                      </a:lnTo>
                      <a:lnTo>
                        <a:pt x="629" y="49"/>
                      </a:lnTo>
                      <a:lnTo>
                        <a:pt x="642" y="46"/>
                      </a:lnTo>
                      <a:lnTo>
                        <a:pt x="655" y="43"/>
                      </a:lnTo>
                      <a:lnTo>
                        <a:pt x="668" y="41"/>
                      </a:lnTo>
                      <a:lnTo>
                        <a:pt x="681" y="39"/>
                      </a:lnTo>
                      <a:lnTo>
                        <a:pt x="695" y="37"/>
                      </a:lnTo>
                      <a:lnTo>
                        <a:pt x="708" y="35"/>
                      </a:lnTo>
                      <a:lnTo>
                        <a:pt x="721" y="34"/>
                      </a:lnTo>
                      <a:lnTo>
                        <a:pt x="735" y="32"/>
                      </a:lnTo>
                      <a:lnTo>
                        <a:pt x="748" y="31"/>
                      </a:lnTo>
                      <a:lnTo>
                        <a:pt x="762" y="31"/>
                      </a:lnTo>
                      <a:lnTo>
                        <a:pt x="775" y="30"/>
                      </a:lnTo>
                      <a:lnTo>
                        <a:pt x="789" y="30"/>
                      </a:lnTo>
                      <a:lnTo>
                        <a:pt x="791" y="30"/>
                      </a:lnTo>
                      <a:lnTo>
                        <a:pt x="790" y="0"/>
                      </a:ln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7938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80" name="Rectangle 71"/>
                <p:cNvSpPr>
                  <a:spLocks noChangeArrowheads="1"/>
                </p:cNvSpPr>
                <p:nvPr/>
              </p:nvSpPr>
              <p:spPr bwMode="auto">
                <a:xfrm rot="17417046">
                  <a:off x="370" y="2745"/>
                  <a:ext cx="578" cy="1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Mx8</a:t>
                  </a:r>
                </a:p>
              </p:txBody>
            </p:sp>
            <p:sp>
              <p:nvSpPr>
                <p:cNvPr id="181" name="Freeform 74"/>
                <p:cNvSpPr>
                  <a:spLocks/>
                </p:cNvSpPr>
                <p:nvPr/>
              </p:nvSpPr>
              <p:spPr bwMode="auto">
                <a:xfrm>
                  <a:off x="1320" y="3940"/>
                  <a:ext cx="54" cy="90"/>
                </a:xfrm>
                <a:custGeom>
                  <a:avLst/>
                  <a:gdLst/>
                  <a:ahLst/>
                  <a:cxnLst>
                    <a:cxn ang="0">
                      <a:pos x="0" y="60"/>
                    </a:cxn>
                    <a:cxn ang="0">
                      <a:pos x="5" y="60"/>
                    </a:cxn>
                    <a:cxn ang="0">
                      <a:pos x="3" y="90"/>
                    </a:cxn>
                    <a:cxn ang="0">
                      <a:pos x="64" y="45"/>
                    </a:cxn>
                    <a:cxn ang="0">
                      <a:pos x="7" y="0"/>
                    </a:cxn>
                    <a:cxn ang="0">
                      <a:pos x="6" y="30"/>
                    </a:cxn>
                    <a:cxn ang="0">
                      <a:pos x="2" y="30"/>
                    </a:cxn>
                    <a:cxn ang="0">
                      <a:pos x="0" y="60"/>
                    </a:cxn>
                  </a:cxnLst>
                  <a:rect l="0" t="0" r="r" b="b"/>
                  <a:pathLst>
                    <a:path w="64" h="90">
                      <a:moveTo>
                        <a:pt x="0" y="60"/>
                      </a:moveTo>
                      <a:lnTo>
                        <a:pt x="5" y="60"/>
                      </a:lnTo>
                      <a:lnTo>
                        <a:pt x="3" y="90"/>
                      </a:lnTo>
                      <a:lnTo>
                        <a:pt x="64" y="45"/>
                      </a:lnTo>
                      <a:lnTo>
                        <a:pt x="7" y="0"/>
                      </a:lnTo>
                      <a:lnTo>
                        <a:pt x="6" y="30"/>
                      </a:lnTo>
                      <a:lnTo>
                        <a:pt x="2" y="30"/>
                      </a:lnTo>
                      <a:lnTo>
                        <a:pt x="0" y="60"/>
                      </a:lnTo>
                      <a:close/>
                    </a:path>
                  </a:pathLst>
                </a:custGeom>
                <a:solidFill>
                  <a:srgbClr val="FF66CC"/>
                </a:solidFill>
                <a:ln w="7938">
                  <a:solidFill>
                    <a:srgbClr val="FF3399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 sz="1200" b="1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sp>
              <p:nvSpPr>
                <p:cNvPr id="182" name="Rectangle 75"/>
                <p:cNvSpPr>
                  <a:spLocks noChangeArrowheads="1"/>
                </p:cNvSpPr>
                <p:nvPr/>
              </p:nvSpPr>
              <p:spPr bwMode="auto">
                <a:xfrm>
                  <a:off x="1261" y="3627"/>
                  <a:ext cx="239" cy="2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zh-CN" altLang="zh-CN" sz="1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attp</a:t>
                  </a:r>
                </a:p>
              </p:txBody>
            </p:sp>
          </p:grpSp>
          <p:sp>
            <p:nvSpPr>
              <p:cNvPr id="169" name="Rectangle 34"/>
              <p:cNvSpPr>
                <a:spLocks noChangeArrowheads="1"/>
              </p:cNvSpPr>
              <p:nvPr/>
            </p:nvSpPr>
            <p:spPr bwMode="auto">
              <a:xfrm>
                <a:off x="2555776" y="4077401"/>
                <a:ext cx="479806" cy="387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1000" b="1" i="0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p15A</a:t>
                </a:r>
              </a:p>
            </p:txBody>
          </p:sp>
          <p:sp>
            <p:nvSpPr>
              <p:cNvPr id="170" name="Rectangle 36"/>
              <p:cNvSpPr>
                <a:spLocks noChangeArrowheads="1"/>
              </p:cNvSpPr>
              <p:nvPr/>
            </p:nvSpPr>
            <p:spPr bwMode="auto">
              <a:xfrm>
                <a:off x="3131840" y="5085185"/>
                <a:ext cx="284719" cy="387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1000" b="1" i="1" dirty="0"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c</a:t>
                </a:r>
                <a:r>
                  <a:rPr kumimoji="0" lang="en-US" altLang="zh-CN" sz="1000" b="1" i="1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at</a:t>
                </a:r>
                <a:endParaRPr kumimoji="0" lang="zh-CN" altLang="zh-CN" sz="1000" b="1" i="1" u="none" strike="noStrike" cap="none" normalizeH="0" baseline="0" dirty="0" smtClean="0">
                  <a:ln>
                    <a:noFill/>
                  </a:ln>
                  <a:effectLst/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sp>
            <p:nvSpPr>
              <p:cNvPr id="171" name="Rectangle 36"/>
              <p:cNvSpPr>
                <a:spLocks noChangeArrowheads="1"/>
              </p:cNvSpPr>
              <p:nvPr/>
            </p:nvSpPr>
            <p:spPr bwMode="auto">
              <a:xfrm>
                <a:off x="2539849" y="5545928"/>
                <a:ext cx="456079" cy="387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altLang="zh-CN" sz="1000" b="1" i="1" u="none" strike="noStrike" cap="none" normalizeH="0" baseline="0" dirty="0" smtClean="0">
                    <a:ln>
                      <a:noFill/>
                    </a:ln>
                    <a:effectLst/>
                    <a:latin typeface="Calibri" pitchFamily="34" charset="0"/>
                    <a:ea typeface="Arial Unicode MS" pitchFamily="34" charset="-122"/>
                    <a:cs typeface="Arial" pitchFamily="34" charset="0"/>
                  </a:rPr>
                  <a:t>epop</a:t>
                </a:r>
                <a:endParaRPr kumimoji="0" lang="zh-CN" altLang="zh-CN" sz="1000" b="1" i="1" u="none" strike="noStrike" cap="none" normalizeH="0" baseline="0" dirty="0" smtClean="0">
                  <a:ln>
                    <a:noFill/>
                  </a:ln>
                  <a:effectLst/>
                  <a:latin typeface="Calibri" pitchFamily="34" charset="0"/>
                  <a:ea typeface="Arial Unicode MS" pitchFamily="34" charset="-122"/>
                  <a:cs typeface="Arial" pitchFamily="34" charset="0"/>
                </a:endParaRPr>
              </a:p>
            </p:txBody>
          </p:sp>
          <p:cxnSp>
            <p:nvCxnSpPr>
              <p:cNvPr id="172" name="直接箭头连接符 171"/>
              <p:cNvCxnSpPr/>
              <p:nvPr/>
            </p:nvCxnSpPr>
            <p:spPr>
              <a:xfrm flipV="1">
                <a:off x="2591828" y="6001164"/>
                <a:ext cx="216023" cy="216023"/>
              </a:xfrm>
              <a:prstGeom prst="straightConnector1">
                <a:avLst/>
              </a:prstGeom>
              <a:ln w="6350">
                <a:tailEnd type="arrow"/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73" name="直接连接符 172"/>
              <p:cNvCxnSpPr/>
              <p:nvPr/>
            </p:nvCxnSpPr>
            <p:spPr>
              <a:xfrm flipH="1" flipV="1">
                <a:off x="2584648" y="6213769"/>
                <a:ext cx="69394" cy="213742"/>
              </a:xfrm>
              <a:prstGeom prst="line">
                <a:avLst/>
              </a:prstGeom>
              <a:ln w="6350"/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183" name="TextBox 182"/>
            <p:cNvSpPr txBox="1"/>
            <p:nvPr/>
          </p:nvSpPr>
          <p:spPr>
            <a:xfrm>
              <a:off x="6389616" y="313313"/>
              <a:ext cx="1368152" cy="291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latin typeface="Calibri" pitchFamily="34" charset="0"/>
                  <a:ea typeface="Arial Unicode MS" pitchFamily="34" charset="-122"/>
                  <a:cs typeface="Arial" pitchFamily="34" charset="0"/>
                </a:rPr>
                <a:t>ligation</a:t>
              </a:r>
              <a:endParaRPr lang="zh-CN" altLang="en-US" sz="1000" b="1" dirty="0"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6372200" y="2052538"/>
              <a:ext cx="1368152" cy="291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latin typeface="Calibri" pitchFamily="34" charset="0"/>
                  <a:ea typeface="Arial Unicode MS" pitchFamily="34" charset="-122"/>
                  <a:cs typeface="Arial" pitchFamily="34" charset="0"/>
                </a:rPr>
                <a:t>ligation</a:t>
              </a:r>
              <a:endParaRPr lang="zh-CN" altLang="en-US" sz="1000" b="1" dirty="0"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6372200" y="3697689"/>
              <a:ext cx="1368152" cy="291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latin typeface="Calibri" pitchFamily="34" charset="0"/>
                  <a:ea typeface="Arial Unicode MS" pitchFamily="34" charset="-122"/>
                  <a:cs typeface="Arial" pitchFamily="34" charset="0"/>
                </a:rPr>
                <a:t>ligation</a:t>
              </a:r>
              <a:endParaRPr lang="zh-CN" altLang="en-US" sz="1000" b="1" dirty="0"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6372200" y="5580930"/>
              <a:ext cx="1368152" cy="291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latin typeface="Calibri" pitchFamily="34" charset="0"/>
                  <a:ea typeface="Arial Unicode MS" pitchFamily="34" charset="-122"/>
                  <a:cs typeface="Arial" pitchFamily="34" charset="0"/>
                </a:rPr>
                <a:t>ligation</a:t>
              </a:r>
              <a:endParaRPr lang="zh-CN" altLang="en-US" sz="1000" b="1" dirty="0"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35496" y="2689576"/>
              <a:ext cx="1368152" cy="291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latin typeface="Calibri" pitchFamily="34" charset="0"/>
                  <a:ea typeface="Arial Unicode MS" pitchFamily="34" charset="-122"/>
                  <a:cs typeface="Arial" pitchFamily="34" charset="0"/>
                </a:rPr>
                <a:t>PCR fragments</a:t>
              </a:r>
              <a:endParaRPr lang="zh-CN" altLang="en-US" sz="1000" b="1" dirty="0"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35496" y="5724946"/>
              <a:ext cx="1440160" cy="291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latin typeface="Calibri" pitchFamily="34" charset="0"/>
                  <a:ea typeface="Arial Unicode MS" pitchFamily="34" charset="-122"/>
                  <a:cs typeface="Arial" pitchFamily="34" charset="0"/>
                </a:rPr>
                <a:t>PCR fragments</a:t>
              </a:r>
              <a:endParaRPr lang="zh-CN" altLang="en-US" sz="1000" b="1" dirty="0"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4788023" y="6229002"/>
              <a:ext cx="1368152" cy="291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 smtClean="0">
                  <a:latin typeface="Calibri" pitchFamily="34" charset="0"/>
                  <a:ea typeface="Arial Unicode MS" pitchFamily="34" charset="-122"/>
                  <a:cs typeface="Arial" pitchFamily="34" charset="0"/>
                </a:rPr>
                <a:t>PCR fragments</a:t>
              </a:r>
              <a:endParaRPr lang="zh-CN" altLang="en-US" sz="1000" b="1" dirty="0">
                <a:latin typeface="Calibri" pitchFamily="34" charset="0"/>
                <a:ea typeface="Arial Unicode MS" pitchFamily="34" charset="-122"/>
                <a:cs typeface="Arial" pitchFamily="34" charset="0"/>
              </a:endParaRPr>
            </a:p>
          </p:txBody>
        </p:sp>
        <p:grpSp>
          <p:nvGrpSpPr>
            <p:cNvPr id="191" name="组合 190"/>
            <p:cNvGrpSpPr/>
            <p:nvPr/>
          </p:nvGrpSpPr>
          <p:grpSpPr>
            <a:xfrm>
              <a:off x="2627784" y="774756"/>
              <a:ext cx="1656184" cy="1461535"/>
              <a:chOff x="2411760" y="806111"/>
              <a:chExt cx="1800000" cy="1356436"/>
            </a:xfrm>
          </p:grpSpPr>
          <p:grpSp>
            <p:nvGrpSpPr>
              <p:cNvPr id="192" name="组合 240"/>
              <p:cNvGrpSpPr/>
              <p:nvPr/>
            </p:nvGrpSpPr>
            <p:grpSpPr>
              <a:xfrm>
                <a:off x="2915816" y="1052736"/>
                <a:ext cx="581982" cy="307854"/>
                <a:chOff x="2915816" y="1052736"/>
                <a:chExt cx="581982" cy="307854"/>
              </a:xfrm>
            </p:grpSpPr>
            <p:cxnSp>
              <p:nvCxnSpPr>
                <p:cNvPr id="211" name="直接连接符 210"/>
                <p:cNvCxnSpPr/>
                <p:nvPr/>
              </p:nvCxnSpPr>
              <p:spPr>
                <a:xfrm flipV="1">
                  <a:off x="3190200" y="1052736"/>
                  <a:ext cx="0" cy="72008"/>
                </a:xfrm>
                <a:prstGeom prst="line">
                  <a:avLst/>
                </a:prstGeom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212" name="矩形 211"/>
                <p:cNvSpPr/>
                <p:nvPr/>
              </p:nvSpPr>
              <p:spPr>
                <a:xfrm>
                  <a:off x="2915816" y="1090415"/>
                  <a:ext cx="581982" cy="2701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1000" b="1" dirty="0" err="1" smtClean="0"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epop</a:t>
                  </a:r>
                  <a:endParaRPr lang="zh-CN" altLang="en-US" sz="100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</p:grpSp>
          <p:grpSp>
            <p:nvGrpSpPr>
              <p:cNvPr id="193" name="组合 261"/>
              <p:cNvGrpSpPr/>
              <p:nvPr/>
            </p:nvGrpSpPr>
            <p:grpSpPr>
              <a:xfrm>
                <a:off x="2411760" y="806111"/>
                <a:ext cx="1800000" cy="1356436"/>
                <a:chOff x="1691681" y="2034665"/>
                <a:chExt cx="2090762" cy="2460154"/>
              </a:xfrm>
            </p:grpSpPr>
            <p:grpSp>
              <p:nvGrpSpPr>
                <p:cNvPr id="194" name="组合 57"/>
                <p:cNvGrpSpPr/>
                <p:nvPr/>
              </p:nvGrpSpPr>
              <p:grpSpPr>
                <a:xfrm>
                  <a:off x="1691681" y="2034665"/>
                  <a:ext cx="2090762" cy="2460154"/>
                  <a:chOff x="1691680" y="1986807"/>
                  <a:chExt cx="3095078" cy="3659188"/>
                </a:xfrm>
              </p:grpSpPr>
              <p:grpSp>
                <p:nvGrpSpPr>
                  <p:cNvPr id="198" name="Group 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691680" y="1986807"/>
                    <a:ext cx="2878137" cy="3659188"/>
                    <a:chOff x="1973" y="1012"/>
                    <a:chExt cx="1813" cy="2305"/>
                  </a:xfrm>
                </p:grpSpPr>
                <p:sp>
                  <p:nvSpPr>
                    <p:cNvPr id="200" name="Rectangle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75" y="2071"/>
                      <a:ext cx="1084" cy="28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10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Arial Unicode MS" pitchFamily="34" charset="-122"/>
                          <a:cs typeface="Arial" pitchFamily="34" charset="0"/>
                        </a:rPr>
                        <a:t>p15A-</a:t>
                      </a:r>
                      <a:r>
                        <a:rPr kumimoji="0" lang="en-US" altLang="zh-CN" sz="1000" b="1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Arial Unicode MS" pitchFamily="34" charset="-122"/>
                          <a:cs typeface="Arial" pitchFamily="34" charset="0"/>
                        </a:rPr>
                        <a:t>epop</a:t>
                      </a:r>
                      <a:r>
                        <a:rPr kumimoji="0" lang="zh-CN" altLang="zh-CN" sz="10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Arial Unicode MS" pitchFamily="34" charset="-122"/>
                          <a:cs typeface="Arial" pitchFamily="34" charset="0"/>
                        </a:rPr>
                        <a:t>-</a:t>
                      </a:r>
                      <a:r>
                        <a:rPr kumimoji="0" lang="en-US" altLang="zh-CN" sz="10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Arial Unicode MS" pitchFamily="34" charset="-122"/>
                          <a:cs typeface="Arial" pitchFamily="34" charset="0"/>
                        </a:rPr>
                        <a:t>cat</a:t>
                      </a:r>
                      <a:endParaRPr kumimoji="0" lang="zh-CN" altLang="zh-CN" sz="10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ea typeface="Arial Unicode MS" pitchFamily="34" charset="-122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1" name="Rectangle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01" y="2443"/>
                      <a:ext cx="407" cy="19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7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Arial Unicode MS" pitchFamily="34" charset="-122"/>
                          <a:cs typeface="Arial" pitchFamily="34" charset="0"/>
                        </a:rPr>
                        <a:t>2470 </a:t>
                      </a:r>
                      <a:r>
                        <a:rPr kumimoji="0" lang="zh-CN" altLang="zh-CN" sz="7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Arial Unicode MS" pitchFamily="34" charset="-122"/>
                          <a:cs typeface="Arial" pitchFamily="34" charset="0"/>
                        </a:rPr>
                        <a:t>bp</a:t>
                      </a:r>
                    </a:p>
                  </p:txBody>
                </p:sp>
                <p:sp>
                  <p:nvSpPr>
                    <p:cNvPr id="202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290" y="2971"/>
                      <a:ext cx="20" cy="41"/>
                    </a:xfrm>
                    <a:prstGeom prst="line">
                      <a:avLst/>
                    </a:pr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 sz="1200" b="1">
                        <a:latin typeface="Calibri" pitchFamily="34" charset="0"/>
                        <a:ea typeface="Arial Unicode MS" pitchFamily="34" charset="-122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3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10" y="3012"/>
                      <a:ext cx="21" cy="40"/>
                    </a:xfrm>
                    <a:prstGeom prst="line">
                      <a:avLst/>
                    </a:pr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 sz="1200" b="1">
                        <a:latin typeface="Calibri" pitchFamily="34" charset="0"/>
                        <a:ea typeface="Arial Unicode MS" pitchFamily="34" charset="-122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4" name="Rectangle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40" y="3119"/>
                      <a:ext cx="233" cy="19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7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Arial Unicode MS" pitchFamily="34" charset="-122"/>
                          <a:cs typeface="Arial" pitchFamily="34" charset="0"/>
                        </a:rPr>
                        <a:t>KpnI</a:t>
                      </a:r>
                    </a:p>
                  </p:txBody>
                </p:sp>
                <p:sp>
                  <p:nvSpPr>
                    <p:cNvPr id="205" name="Line 30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876" y="1209"/>
                      <a:ext cx="1" cy="46"/>
                    </a:xfrm>
                    <a:prstGeom prst="line">
                      <a:avLst/>
                    </a:pr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 sz="1200" b="1">
                        <a:latin typeface="Calibri" pitchFamily="34" charset="0"/>
                        <a:ea typeface="Arial Unicode MS" pitchFamily="34" charset="-122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6" name="Line 3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76" y="1164"/>
                      <a:ext cx="1" cy="45"/>
                    </a:xfrm>
                    <a:prstGeom prst="line">
                      <a:avLst/>
                    </a:prstGeom>
                    <a:noFill/>
                    <a:ln w="7938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 sz="1200" b="1">
                        <a:latin typeface="Calibri" pitchFamily="34" charset="0"/>
                        <a:ea typeface="Arial Unicode MS" pitchFamily="34" charset="-122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7" name="Rectangle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35" y="1012"/>
                      <a:ext cx="242" cy="19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7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Arial Unicode MS" pitchFamily="34" charset="-122"/>
                          <a:cs typeface="Arial" pitchFamily="34" charset="0"/>
                        </a:rPr>
                        <a:t>NdeI</a:t>
                      </a:r>
                    </a:p>
                  </p:txBody>
                </p:sp>
                <p:sp>
                  <p:nvSpPr>
                    <p:cNvPr id="208" name="Freeform 33"/>
                    <p:cNvSpPr>
                      <a:spLocks/>
                    </p:cNvSpPr>
                    <p:nvPr/>
                  </p:nvSpPr>
                  <p:spPr bwMode="auto">
                    <a:xfrm>
                      <a:off x="1973" y="1254"/>
                      <a:ext cx="1813" cy="1816"/>
                    </a:xfrm>
                    <a:custGeom>
                      <a:avLst/>
                      <a:gdLst/>
                      <a:ahLst/>
                      <a:cxnLst>
                        <a:cxn ang="0">
                          <a:pos x="985" y="4"/>
                        </a:cxn>
                        <a:cxn ang="0">
                          <a:pos x="1079" y="17"/>
                        </a:cxn>
                        <a:cxn ang="0">
                          <a:pos x="1171" y="40"/>
                        </a:cxn>
                        <a:cxn ang="0">
                          <a:pos x="1261" y="73"/>
                        </a:cxn>
                        <a:cxn ang="0">
                          <a:pos x="1346" y="114"/>
                        </a:cxn>
                        <a:cxn ang="0">
                          <a:pos x="1426" y="165"/>
                        </a:cxn>
                        <a:cxn ang="0">
                          <a:pos x="1501" y="223"/>
                        </a:cxn>
                        <a:cxn ang="0">
                          <a:pos x="1569" y="290"/>
                        </a:cxn>
                        <a:cxn ang="0">
                          <a:pos x="1631" y="362"/>
                        </a:cxn>
                        <a:cxn ang="0">
                          <a:pos x="1684" y="441"/>
                        </a:cxn>
                        <a:cxn ang="0">
                          <a:pos x="1728" y="525"/>
                        </a:cxn>
                        <a:cxn ang="0">
                          <a:pos x="1763" y="614"/>
                        </a:cxn>
                        <a:cxn ang="0">
                          <a:pos x="1790" y="705"/>
                        </a:cxn>
                        <a:cxn ang="0">
                          <a:pos x="1806" y="799"/>
                        </a:cxn>
                        <a:cxn ang="0">
                          <a:pos x="1813" y="893"/>
                        </a:cxn>
                        <a:cxn ang="0">
                          <a:pos x="1809" y="988"/>
                        </a:cxn>
                        <a:cxn ang="0">
                          <a:pos x="1796" y="1083"/>
                        </a:cxn>
                        <a:cxn ang="0">
                          <a:pos x="1773" y="1175"/>
                        </a:cxn>
                        <a:cxn ang="0">
                          <a:pos x="1740" y="1264"/>
                        </a:cxn>
                        <a:cxn ang="0">
                          <a:pos x="1698" y="1350"/>
                        </a:cxn>
                        <a:cxn ang="0">
                          <a:pos x="1648" y="1430"/>
                        </a:cxn>
                        <a:cxn ang="0">
                          <a:pos x="1589" y="1505"/>
                        </a:cxn>
                        <a:cxn ang="0">
                          <a:pos x="1523" y="1573"/>
                        </a:cxn>
                        <a:cxn ang="0">
                          <a:pos x="1450" y="1634"/>
                        </a:cxn>
                        <a:cxn ang="0">
                          <a:pos x="1372" y="1687"/>
                        </a:cxn>
                        <a:cxn ang="0">
                          <a:pos x="1288" y="1732"/>
                        </a:cxn>
                        <a:cxn ang="0">
                          <a:pos x="1199" y="1767"/>
                        </a:cxn>
                        <a:cxn ang="0">
                          <a:pos x="1108" y="1793"/>
                        </a:cxn>
                        <a:cxn ang="0">
                          <a:pos x="1015" y="1810"/>
                        </a:cxn>
                        <a:cxn ang="0">
                          <a:pos x="920" y="1816"/>
                        </a:cxn>
                        <a:cxn ang="0">
                          <a:pos x="825" y="1812"/>
                        </a:cxn>
                        <a:cxn ang="0">
                          <a:pos x="731" y="1799"/>
                        </a:cxn>
                        <a:cxn ang="0">
                          <a:pos x="639" y="1776"/>
                        </a:cxn>
                        <a:cxn ang="0">
                          <a:pos x="550" y="1743"/>
                        </a:cxn>
                        <a:cxn ang="0">
                          <a:pos x="465" y="1701"/>
                        </a:cxn>
                        <a:cxn ang="0">
                          <a:pos x="384" y="1650"/>
                        </a:cxn>
                        <a:cxn ang="0">
                          <a:pos x="310" y="1592"/>
                        </a:cxn>
                        <a:cxn ang="0">
                          <a:pos x="242" y="1525"/>
                        </a:cxn>
                        <a:cxn ang="0">
                          <a:pos x="181" y="1452"/>
                        </a:cxn>
                        <a:cxn ang="0">
                          <a:pos x="128" y="1373"/>
                        </a:cxn>
                        <a:cxn ang="0">
                          <a:pos x="84" y="1289"/>
                        </a:cxn>
                        <a:cxn ang="0">
                          <a:pos x="48" y="1201"/>
                        </a:cxn>
                        <a:cxn ang="0">
                          <a:pos x="23" y="1109"/>
                        </a:cxn>
                        <a:cxn ang="0">
                          <a:pos x="6" y="1016"/>
                        </a:cxn>
                        <a:cxn ang="0">
                          <a:pos x="0" y="921"/>
                        </a:cxn>
                        <a:cxn ang="0">
                          <a:pos x="4" y="825"/>
                        </a:cxn>
                        <a:cxn ang="0">
                          <a:pos x="17" y="732"/>
                        </a:cxn>
                        <a:cxn ang="0">
                          <a:pos x="41" y="639"/>
                        </a:cxn>
                        <a:cxn ang="0">
                          <a:pos x="74" y="550"/>
                        </a:cxn>
                        <a:cxn ang="0">
                          <a:pos x="116" y="465"/>
                        </a:cxn>
                        <a:cxn ang="0">
                          <a:pos x="166" y="384"/>
                        </a:cxn>
                        <a:cxn ang="0">
                          <a:pos x="225" y="310"/>
                        </a:cxn>
                        <a:cxn ang="0">
                          <a:pos x="291" y="242"/>
                        </a:cxn>
                        <a:cxn ang="0">
                          <a:pos x="364" y="181"/>
                        </a:cxn>
                        <a:cxn ang="0">
                          <a:pos x="443" y="128"/>
                        </a:cxn>
                        <a:cxn ang="0">
                          <a:pos x="527" y="84"/>
                        </a:cxn>
                        <a:cxn ang="0">
                          <a:pos x="615" y="49"/>
                        </a:cxn>
                        <a:cxn ang="0">
                          <a:pos x="707" y="23"/>
                        </a:cxn>
                        <a:cxn ang="0">
                          <a:pos x="800" y="7"/>
                        </a:cxn>
                        <a:cxn ang="0">
                          <a:pos x="895" y="1"/>
                        </a:cxn>
                      </a:cxnLst>
                      <a:rect l="0" t="0" r="r" b="b"/>
                      <a:pathLst>
                        <a:path w="1813" h="1816">
                          <a:moveTo>
                            <a:pt x="907" y="0"/>
                          </a:moveTo>
                          <a:lnTo>
                            <a:pt x="922" y="1"/>
                          </a:lnTo>
                          <a:lnTo>
                            <a:pt x="938" y="1"/>
                          </a:lnTo>
                          <a:lnTo>
                            <a:pt x="954" y="2"/>
                          </a:lnTo>
                          <a:lnTo>
                            <a:pt x="970" y="3"/>
                          </a:lnTo>
                          <a:lnTo>
                            <a:pt x="985" y="4"/>
                          </a:lnTo>
                          <a:lnTo>
                            <a:pt x="1001" y="5"/>
                          </a:lnTo>
                          <a:lnTo>
                            <a:pt x="1017" y="7"/>
                          </a:lnTo>
                          <a:lnTo>
                            <a:pt x="1033" y="9"/>
                          </a:lnTo>
                          <a:lnTo>
                            <a:pt x="1048" y="12"/>
                          </a:lnTo>
                          <a:lnTo>
                            <a:pt x="1064" y="14"/>
                          </a:lnTo>
                          <a:lnTo>
                            <a:pt x="1079" y="17"/>
                          </a:lnTo>
                          <a:lnTo>
                            <a:pt x="1095" y="20"/>
                          </a:lnTo>
                          <a:lnTo>
                            <a:pt x="1110" y="24"/>
                          </a:lnTo>
                          <a:lnTo>
                            <a:pt x="1126" y="27"/>
                          </a:lnTo>
                          <a:lnTo>
                            <a:pt x="1141" y="31"/>
                          </a:lnTo>
                          <a:lnTo>
                            <a:pt x="1156" y="36"/>
                          </a:lnTo>
                          <a:lnTo>
                            <a:pt x="1171" y="40"/>
                          </a:lnTo>
                          <a:lnTo>
                            <a:pt x="1187" y="45"/>
                          </a:lnTo>
                          <a:lnTo>
                            <a:pt x="1202" y="50"/>
                          </a:lnTo>
                          <a:lnTo>
                            <a:pt x="1217" y="55"/>
                          </a:lnTo>
                          <a:lnTo>
                            <a:pt x="1231" y="61"/>
                          </a:lnTo>
                          <a:lnTo>
                            <a:pt x="1246" y="67"/>
                          </a:lnTo>
                          <a:lnTo>
                            <a:pt x="1261" y="73"/>
                          </a:lnTo>
                          <a:lnTo>
                            <a:pt x="1275" y="79"/>
                          </a:lnTo>
                          <a:lnTo>
                            <a:pt x="1290" y="85"/>
                          </a:lnTo>
                          <a:lnTo>
                            <a:pt x="1304" y="92"/>
                          </a:lnTo>
                          <a:lnTo>
                            <a:pt x="1318" y="100"/>
                          </a:lnTo>
                          <a:lnTo>
                            <a:pt x="1332" y="107"/>
                          </a:lnTo>
                          <a:lnTo>
                            <a:pt x="1346" y="114"/>
                          </a:lnTo>
                          <a:lnTo>
                            <a:pt x="1360" y="122"/>
                          </a:lnTo>
                          <a:lnTo>
                            <a:pt x="1373" y="130"/>
                          </a:lnTo>
                          <a:lnTo>
                            <a:pt x="1387" y="139"/>
                          </a:lnTo>
                          <a:lnTo>
                            <a:pt x="1400" y="147"/>
                          </a:lnTo>
                          <a:lnTo>
                            <a:pt x="1414" y="156"/>
                          </a:lnTo>
                          <a:lnTo>
                            <a:pt x="1426" y="165"/>
                          </a:lnTo>
                          <a:lnTo>
                            <a:pt x="1439" y="174"/>
                          </a:lnTo>
                          <a:lnTo>
                            <a:pt x="1452" y="184"/>
                          </a:lnTo>
                          <a:lnTo>
                            <a:pt x="1465" y="193"/>
                          </a:lnTo>
                          <a:lnTo>
                            <a:pt x="1477" y="203"/>
                          </a:lnTo>
                          <a:lnTo>
                            <a:pt x="1489" y="213"/>
                          </a:lnTo>
                          <a:lnTo>
                            <a:pt x="1501" y="223"/>
                          </a:lnTo>
                          <a:lnTo>
                            <a:pt x="1513" y="234"/>
                          </a:lnTo>
                          <a:lnTo>
                            <a:pt x="1525" y="245"/>
                          </a:lnTo>
                          <a:lnTo>
                            <a:pt x="1536" y="256"/>
                          </a:lnTo>
                          <a:lnTo>
                            <a:pt x="1548" y="267"/>
                          </a:lnTo>
                          <a:lnTo>
                            <a:pt x="1559" y="278"/>
                          </a:lnTo>
                          <a:lnTo>
                            <a:pt x="1569" y="290"/>
                          </a:lnTo>
                          <a:lnTo>
                            <a:pt x="1580" y="301"/>
                          </a:lnTo>
                          <a:lnTo>
                            <a:pt x="1591" y="313"/>
                          </a:lnTo>
                          <a:lnTo>
                            <a:pt x="1601" y="325"/>
                          </a:lnTo>
                          <a:lnTo>
                            <a:pt x="1611" y="337"/>
                          </a:lnTo>
                          <a:lnTo>
                            <a:pt x="1621" y="350"/>
                          </a:lnTo>
                          <a:lnTo>
                            <a:pt x="1631" y="362"/>
                          </a:lnTo>
                          <a:lnTo>
                            <a:pt x="1640" y="375"/>
                          </a:lnTo>
                          <a:lnTo>
                            <a:pt x="1649" y="388"/>
                          </a:lnTo>
                          <a:lnTo>
                            <a:pt x="1658" y="401"/>
                          </a:lnTo>
                          <a:lnTo>
                            <a:pt x="1667" y="414"/>
                          </a:lnTo>
                          <a:lnTo>
                            <a:pt x="1675" y="428"/>
                          </a:lnTo>
                          <a:lnTo>
                            <a:pt x="1684" y="441"/>
                          </a:lnTo>
                          <a:lnTo>
                            <a:pt x="1691" y="455"/>
                          </a:lnTo>
                          <a:lnTo>
                            <a:pt x="1700" y="469"/>
                          </a:lnTo>
                          <a:lnTo>
                            <a:pt x="1707" y="483"/>
                          </a:lnTo>
                          <a:lnTo>
                            <a:pt x="1714" y="497"/>
                          </a:lnTo>
                          <a:lnTo>
                            <a:pt x="1721" y="511"/>
                          </a:lnTo>
                          <a:lnTo>
                            <a:pt x="1728" y="525"/>
                          </a:lnTo>
                          <a:lnTo>
                            <a:pt x="1735" y="540"/>
                          </a:lnTo>
                          <a:lnTo>
                            <a:pt x="1741" y="554"/>
                          </a:lnTo>
                          <a:lnTo>
                            <a:pt x="1747" y="569"/>
                          </a:lnTo>
                          <a:lnTo>
                            <a:pt x="1753" y="584"/>
                          </a:lnTo>
                          <a:lnTo>
                            <a:pt x="1758" y="599"/>
                          </a:lnTo>
                          <a:lnTo>
                            <a:pt x="1763" y="614"/>
                          </a:lnTo>
                          <a:lnTo>
                            <a:pt x="1768" y="629"/>
                          </a:lnTo>
                          <a:lnTo>
                            <a:pt x="1773" y="644"/>
                          </a:lnTo>
                          <a:lnTo>
                            <a:pt x="1778" y="659"/>
                          </a:lnTo>
                          <a:lnTo>
                            <a:pt x="1782" y="674"/>
                          </a:lnTo>
                          <a:lnTo>
                            <a:pt x="1786" y="689"/>
                          </a:lnTo>
                          <a:lnTo>
                            <a:pt x="1790" y="705"/>
                          </a:lnTo>
                          <a:lnTo>
                            <a:pt x="1793" y="720"/>
                          </a:lnTo>
                          <a:lnTo>
                            <a:pt x="1796" y="736"/>
                          </a:lnTo>
                          <a:lnTo>
                            <a:pt x="1799" y="752"/>
                          </a:lnTo>
                          <a:lnTo>
                            <a:pt x="1802" y="767"/>
                          </a:lnTo>
                          <a:lnTo>
                            <a:pt x="1804" y="783"/>
                          </a:lnTo>
                          <a:lnTo>
                            <a:pt x="1806" y="799"/>
                          </a:lnTo>
                          <a:lnTo>
                            <a:pt x="1808" y="814"/>
                          </a:lnTo>
                          <a:lnTo>
                            <a:pt x="1809" y="830"/>
                          </a:lnTo>
                          <a:lnTo>
                            <a:pt x="1810" y="846"/>
                          </a:lnTo>
                          <a:lnTo>
                            <a:pt x="1811" y="862"/>
                          </a:lnTo>
                          <a:lnTo>
                            <a:pt x="1812" y="878"/>
                          </a:lnTo>
                          <a:lnTo>
                            <a:pt x="1813" y="893"/>
                          </a:lnTo>
                          <a:lnTo>
                            <a:pt x="1813" y="909"/>
                          </a:lnTo>
                          <a:lnTo>
                            <a:pt x="1813" y="925"/>
                          </a:lnTo>
                          <a:lnTo>
                            <a:pt x="1812" y="941"/>
                          </a:lnTo>
                          <a:lnTo>
                            <a:pt x="1811" y="957"/>
                          </a:lnTo>
                          <a:lnTo>
                            <a:pt x="1810" y="973"/>
                          </a:lnTo>
                          <a:lnTo>
                            <a:pt x="1809" y="988"/>
                          </a:lnTo>
                          <a:lnTo>
                            <a:pt x="1807" y="1004"/>
                          </a:lnTo>
                          <a:lnTo>
                            <a:pt x="1806" y="1020"/>
                          </a:lnTo>
                          <a:lnTo>
                            <a:pt x="1804" y="1036"/>
                          </a:lnTo>
                          <a:lnTo>
                            <a:pt x="1801" y="1052"/>
                          </a:lnTo>
                          <a:lnTo>
                            <a:pt x="1799" y="1067"/>
                          </a:lnTo>
                          <a:lnTo>
                            <a:pt x="1796" y="1083"/>
                          </a:lnTo>
                          <a:lnTo>
                            <a:pt x="1792" y="1098"/>
                          </a:lnTo>
                          <a:lnTo>
                            <a:pt x="1789" y="1114"/>
                          </a:lnTo>
                          <a:lnTo>
                            <a:pt x="1786" y="1129"/>
                          </a:lnTo>
                          <a:lnTo>
                            <a:pt x="1781" y="1144"/>
                          </a:lnTo>
                          <a:lnTo>
                            <a:pt x="1777" y="1160"/>
                          </a:lnTo>
                          <a:lnTo>
                            <a:pt x="1773" y="1175"/>
                          </a:lnTo>
                          <a:lnTo>
                            <a:pt x="1768" y="1190"/>
                          </a:lnTo>
                          <a:lnTo>
                            <a:pt x="1763" y="1205"/>
                          </a:lnTo>
                          <a:lnTo>
                            <a:pt x="1757" y="1220"/>
                          </a:lnTo>
                          <a:lnTo>
                            <a:pt x="1752" y="1235"/>
                          </a:lnTo>
                          <a:lnTo>
                            <a:pt x="1746" y="1250"/>
                          </a:lnTo>
                          <a:lnTo>
                            <a:pt x="1740" y="1264"/>
                          </a:lnTo>
                          <a:lnTo>
                            <a:pt x="1734" y="1279"/>
                          </a:lnTo>
                          <a:lnTo>
                            <a:pt x="1727" y="1293"/>
                          </a:lnTo>
                          <a:lnTo>
                            <a:pt x="1720" y="1307"/>
                          </a:lnTo>
                          <a:lnTo>
                            <a:pt x="1713" y="1322"/>
                          </a:lnTo>
                          <a:lnTo>
                            <a:pt x="1706" y="1336"/>
                          </a:lnTo>
                          <a:lnTo>
                            <a:pt x="1698" y="1350"/>
                          </a:lnTo>
                          <a:lnTo>
                            <a:pt x="1691" y="1363"/>
                          </a:lnTo>
                          <a:lnTo>
                            <a:pt x="1682" y="1377"/>
                          </a:lnTo>
                          <a:lnTo>
                            <a:pt x="1674" y="1390"/>
                          </a:lnTo>
                          <a:lnTo>
                            <a:pt x="1666" y="1404"/>
                          </a:lnTo>
                          <a:lnTo>
                            <a:pt x="1657" y="1417"/>
                          </a:lnTo>
                          <a:lnTo>
                            <a:pt x="1648" y="1430"/>
                          </a:lnTo>
                          <a:lnTo>
                            <a:pt x="1639" y="1443"/>
                          </a:lnTo>
                          <a:lnTo>
                            <a:pt x="1629" y="1456"/>
                          </a:lnTo>
                          <a:lnTo>
                            <a:pt x="1620" y="1468"/>
                          </a:lnTo>
                          <a:lnTo>
                            <a:pt x="1610" y="1481"/>
                          </a:lnTo>
                          <a:lnTo>
                            <a:pt x="1599" y="1493"/>
                          </a:lnTo>
                          <a:lnTo>
                            <a:pt x="1589" y="1505"/>
                          </a:lnTo>
                          <a:lnTo>
                            <a:pt x="1579" y="1517"/>
                          </a:lnTo>
                          <a:lnTo>
                            <a:pt x="1568" y="1529"/>
                          </a:lnTo>
                          <a:lnTo>
                            <a:pt x="1557" y="1540"/>
                          </a:lnTo>
                          <a:lnTo>
                            <a:pt x="1546" y="1551"/>
                          </a:lnTo>
                          <a:lnTo>
                            <a:pt x="1535" y="1562"/>
                          </a:lnTo>
                          <a:lnTo>
                            <a:pt x="1523" y="1573"/>
                          </a:lnTo>
                          <a:lnTo>
                            <a:pt x="1512" y="1584"/>
                          </a:lnTo>
                          <a:lnTo>
                            <a:pt x="1500" y="1594"/>
                          </a:lnTo>
                          <a:lnTo>
                            <a:pt x="1488" y="1605"/>
                          </a:lnTo>
                          <a:lnTo>
                            <a:pt x="1475" y="1615"/>
                          </a:lnTo>
                          <a:lnTo>
                            <a:pt x="1463" y="1625"/>
                          </a:lnTo>
                          <a:lnTo>
                            <a:pt x="1450" y="1634"/>
                          </a:lnTo>
                          <a:lnTo>
                            <a:pt x="1438" y="1644"/>
                          </a:lnTo>
                          <a:lnTo>
                            <a:pt x="1425" y="1653"/>
                          </a:lnTo>
                          <a:lnTo>
                            <a:pt x="1412" y="1662"/>
                          </a:lnTo>
                          <a:lnTo>
                            <a:pt x="1398" y="1671"/>
                          </a:lnTo>
                          <a:lnTo>
                            <a:pt x="1385" y="1679"/>
                          </a:lnTo>
                          <a:lnTo>
                            <a:pt x="1372" y="1687"/>
                          </a:lnTo>
                          <a:lnTo>
                            <a:pt x="1358" y="1695"/>
                          </a:lnTo>
                          <a:lnTo>
                            <a:pt x="1344" y="1703"/>
                          </a:lnTo>
                          <a:lnTo>
                            <a:pt x="1330" y="1710"/>
                          </a:lnTo>
                          <a:lnTo>
                            <a:pt x="1316" y="1718"/>
                          </a:lnTo>
                          <a:lnTo>
                            <a:pt x="1302" y="1725"/>
                          </a:lnTo>
                          <a:lnTo>
                            <a:pt x="1288" y="1732"/>
                          </a:lnTo>
                          <a:lnTo>
                            <a:pt x="1273" y="1738"/>
                          </a:lnTo>
                          <a:lnTo>
                            <a:pt x="1259" y="1745"/>
                          </a:lnTo>
                          <a:lnTo>
                            <a:pt x="1244" y="1751"/>
                          </a:lnTo>
                          <a:lnTo>
                            <a:pt x="1229" y="1756"/>
                          </a:lnTo>
                          <a:lnTo>
                            <a:pt x="1215" y="1762"/>
                          </a:lnTo>
                          <a:lnTo>
                            <a:pt x="1199" y="1767"/>
                          </a:lnTo>
                          <a:lnTo>
                            <a:pt x="1184" y="1772"/>
                          </a:lnTo>
                          <a:lnTo>
                            <a:pt x="1169" y="1777"/>
                          </a:lnTo>
                          <a:lnTo>
                            <a:pt x="1154" y="1781"/>
                          </a:lnTo>
                          <a:lnTo>
                            <a:pt x="1139" y="1786"/>
                          </a:lnTo>
                          <a:lnTo>
                            <a:pt x="1123" y="1789"/>
                          </a:lnTo>
                          <a:lnTo>
                            <a:pt x="1108" y="1793"/>
                          </a:lnTo>
                          <a:lnTo>
                            <a:pt x="1093" y="1797"/>
                          </a:lnTo>
                          <a:lnTo>
                            <a:pt x="1077" y="1800"/>
                          </a:lnTo>
                          <a:lnTo>
                            <a:pt x="1062" y="1803"/>
                          </a:lnTo>
                          <a:lnTo>
                            <a:pt x="1046" y="1805"/>
                          </a:lnTo>
                          <a:lnTo>
                            <a:pt x="1030" y="1807"/>
                          </a:lnTo>
                          <a:lnTo>
                            <a:pt x="1015" y="1810"/>
                          </a:lnTo>
                          <a:lnTo>
                            <a:pt x="999" y="1811"/>
                          </a:lnTo>
                          <a:lnTo>
                            <a:pt x="983" y="1813"/>
                          </a:lnTo>
                          <a:lnTo>
                            <a:pt x="967" y="1814"/>
                          </a:lnTo>
                          <a:lnTo>
                            <a:pt x="951" y="1815"/>
                          </a:lnTo>
                          <a:lnTo>
                            <a:pt x="936" y="1816"/>
                          </a:lnTo>
                          <a:lnTo>
                            <a:pt x="920" y="1816"/>
                          </a:lnTo>
                          <a:lnTo>
                            <a:pt x="904" y="1816"/>
                          </a:lnTo>
                          <a:lnTo>
                            <a:pt x="888" y="1816"/>
                          </a:lnTo>
                          <a:lnTo>
                            <a:pt x="872" y="1815"/>
                          </a:lnTo>
                          <a:lnTo>
                            <a:pt x="856" y="1815"/>
                          </a:lnTo>
                          <a:lnTo>
                            <a:pt x="841" y="1814"/>
                          </a:lnTo>
                          <a:lnTo>
                            <a:pt x="825" y="1812"/>
                          </a:lnTo>
                          <a:lnTo>
                            <a:pt x="809" y="1811"/>
                          </a:lnTo>
                          <a:lnTo>
                            <a:pt x="794" y="1809"/>
                          </a:lnTo>
                          <a:lnTo>
                            <a:pt x="778" y="1807"/>
                          </a:lnTo>
                          <a:lnTo>
                            <a:pt x="762" y="1804"/>
                          </a:lnTo>
                          <a:lnTo>
                            <a:pt x="747" y="1802"/>
                          </a:lnTo>
                          <a:lnTo>
                            <a:pt x="731" y="1799"/>
                          </a:lnTo>
                          <a:lnTo>
                            <a:pt x="716" y="1796"/>
                          </a:lnTo>
                          <a:lnTo>
                            <a:pt x="700" y="1792"/>
                          </a:lnTo>
                          <a:lnTo>
                            <a:pt x="685" y="1789"/>
                          </a:lnTo>
                          <a:lnTo>
                            <a:pt x="669" y="1784"/>
                          </a:lnTo>
                          <a:lnTo>
                            <a:pt x="654" y="1780"/>
                          </a:lnTo>
                          <a:lnTo>
                            <a:pt x="639" y="1776"/>
                          </a:lnTo>
                          <a:lnTo>
                            <a:pt x="624" y="1771"/>
                          </a:lnTo>
                          <a:lnTo>
                            <a:pt x="609" y="1766"/>
                          </a:lnTo>
                          <a:lnTo>
                            <a:pt x="594" y="1760"/>
                          </a:lnTo>
                          <a:lnTo>
                            <a:pt x="579" y="1755"/>
                          </a:lnTo>
                          <a:lnTo>
                            <a:pt x="565" y="1749"/>
                          </a:lnTo>
                          <a:lnTo>
                            <a:pt x="550" y="1743"/>
                          </a:lnTo>
                          <a:lnTo>
                            <a:pt x="535" y="1736"/>
                          </a:lnTo>
                          <a:lnTo>
                            <a:pt x="521" y="1730"/>
                          </a:lnTo>
                          <a:lnTo>
                            <a:pt x="507" y="1723"/>
                          </a:lnTo>
                          <a:lnTo>
                            <a:pt x="493" y="1716"/>
                          </a:lnTo>
                          <a:lnTo>
                            <a:pt x="479" y="1708"/>
                          </a:lnTo>
                          <a:lnTo>
                            <a:pt x="465" y="1701"/>
                          </a:lnTo>
                          <a:lnTo>
                            <a:pt x="451" y="1693"/>
                          </a:lnTo>
                          <a:lnTo>
                            <a:pt x="437" y="1685"/>
                          </a:lnTo>
                          <a:lnTo>
                            <a:pt x="424" y="1677"/>
                          </a:lnTo>
                          <a:lnTo>
                            <a:pt x="411" y="1668"/>
                          </a:lnTo>
                          <a:lnTo>
                            <a:pt x="397" y="1659"/>
                          </a:lnTo>
                          <a:lnTo>
                            <a:pt x="384" y="1650"/>
                          </a:lnTo>
                          <a:lnTo>
                            <a:pt x="372" y="1641"/>
                          </a:lnTo>
                          <a:lnTo>
                            <a:pt x="359" y="1632"/>
                          </a:lnTo>
                          <a:lnTo>
                            <a:pt x="346" y="1622"/>
                          </a:lnTo>
                          <a:lnTo>
                            <a:pt x="334" y="1612"/>
                          </a:lnTo>
                          <a:lnTo>
                            <a:pt x="322" y="1602"/>
                          </a:lnTo>
                          <a:lnTo>
                            <a:pt x="310" y="1592"/>
                          </a:lnTo>
                          <a:lnTo>
                            <a:pt x="298" y="1581"/>
                          </a:lnTo>
                          <a:lnTo>
                            <a:pt x="286" y="1570"/>
                          </a:lnTo>
                          <a:lnTo>
                            <a:pt x="275" y="1559"/>
                          </a:lnTo>
                          <a:lnTo>
                            <a:pt x="264" y="1548"/>
                          </a:lnTo>
                          <a:lnTo>
                            <a:pt x="253" y="1537"/>
                          </a:lnTo>
                          <a:lnTo>
                            <a:pt x="242" y="1525"/>
                          </a:lnTo>
                          <a:lnTo>
                            <a:pt x="231" y="1514"/>
                          </a:lnTo>
                          <a:lnTo>
                            <a:pt x="220" y="1502"/>
                          </a:lnTo>
                          <a:lnTo>
                            <a:pt x="210" y="1490"/>
                          </a:lnTo>
                          <a:lnTo>
                            <a:pt x="200" y="1477"/>
                          </a:lnTo>
                          <a:lnTo>
                            <a:pt x="191" y="1465"/>
                          </a:lnTo>
                          <a:lnTo>
                            <a:pt x="181" y="1452"/>
                          </a:lnTo>
                          <a:lnTo>
                            <a:pt x="171" y="1439"/>
                          </a:lnTo>
                          <a:lnTo>
                            <a:pt x="162" y="1426"/>
                          </a:lnTo>
                          <a:lnTo>
                            <a:pt x="153" y="1413"/>
                          </a:lnTo>
                          <a:lnTo>
                            <a:pt x="145" y="1400"/>
                          </a:lnTo>
                          <a:lnTo>
                            <a:pt x="136" y="1387"/>
                          </a:lnTo>
                          <a:lnTo>
                            <a:pt x="128" y="1373"/>
                          </a:lnTo>
                          <a:lnTo>
                            <a:pt x="120" y="1360"/>
                          </a:lnTo>
                          <a:lnTo>
                            <a:pt x="112" y="1346"/>
                          </a:lnTo>
                          <a:lnTo>
                            <a:pt x="105" y="1332"/>
                          </a:lnTo>
                          <a:lnTo>
                            <a:pt x="98" y="1318"/>
                          </a:lnTo>
                          <a:lnTo>
                            <a:pt x="90" y="1303"/>
                          </a:lnTo>
                          <a:lnTo>
                            <a:pt x="84" y="1289"/>
                          </a:lnTo>
                          <a:lnTo>
                            <a:pt x="77" y="1275"/>
                          </a:lnTo>
                          <a:lnTo>
                            <a:pt x="71" y="1260"/>
                          </a:lnTo>
                          <a:lnTo>
                            <a:pt x="65" y="1245"/>
                          </a:lnTo>
                          <a:lnTo>
                            <a:pt x="59" y="1230"/>
                          </a:lnTo>
                          <a:lnTo>
                            <a:pt x="54" y="1216"/>
                          </a:lnTo>
                          <a:lnTo>
                            <a:pt x="48" y="1201"/>
                          </a:lnTo>
                          <a:lnTo>
                            <a:pt x="43" y="1186"/>
                          </a:lnTo>
                          <a:lnTo>
                            <a:pt x="39" y="1170"/>
                          </a:lnTo>
                          <a:lnTo>
                            <a:pt x="34" y="1155"/>
                          </a:lnTo>
                          <a:lnTo>
                            <a:pt x="30" y="1140"/>
                          </a:lnTo>
                          <a:lnTo>
                            <a:pt x="26" y="1124"/>
                          </a:lnTo>
                          <a:lnTo>
                            <a:pt x="23" y="1109"/>
                          </a:lnTo>
                          <a:lnTo>
                            <a:pt x="19" y="1094"/>
                          </a:lnTo>
                          <a:lnTo>
                            <a:pt x="16" y="1078"/>
                          </a:lnTo>
                          <a:lnTo>
                            <a:pt x="13" y="1063"/>
                          </a:lnTo>
                          <a:lnTo>
                            <a:pt x="11" y="1047"/>
                          </a:lnTo>
                          <a:lnTo>
                            <a:pt x="9" y="1031"/>
                          </a:lnTo>
                          <a:lnTo>
                            <a:pt x="6" y="1016"/>
                          </a:lnTo>
                          <a:lnTo>
                            <a:pt x="5" y="1000"/>
                          </a:lnTo>
                          <a:lnTo>
                            <a:pt x="3" y="984"/>
                          </a:lnTo>
                          <a:lnTo>
                            <a:pt x="2" y="968"/>
                          </a:lnTo>
                          <a:lnTo>
                            <a:pt x="1" y="952"/>
                          </a:lnTo>
                          <a:lnTo>
                            <a:pt x="1" y="937"/>
                          </a:lnTo>
                          <a:lnTo>
                            <a:pt x="0" y="921"/>
                          </a:lnTo>
                          <a:lnTo>
                            <a:pt x="0" y="905"/>
                          </a:lnTo>
                          <a:lnTo>
                            <a:pt x="0" y="889"/>
                          </a:lnTo>
                          <a:lnTo>
                            <a:pt x="1" y="873"/>
                          </a:lnTo>
                          <a:lnTo>
                            <a:pt x="1" y="857"/>
                          </a:lnTo>
                          <a:lnTo>
                            <a:pt x="3" y="841"/>
                          </a:lnTo>
                          <a:lnTo>
                            <a:pt x="4" y="825"/>
                          </a:lnTo>
                          <a:lnTo>
                            <a:pt x="5" y="810"/>
                          </a:lnTo>
                          <a:lnTo>
                            <a:pt x="7" y="794"/>
                          </a:lnTo>
                          <a:lnTo>
                            <a:pt x="9" y="778"/>
                          </a:lnTo>
                          <a:lnTo>
                            <a:pt x="12" y="763"/>
                          </a:lnTo>
                          <a:lnTo>
                            <a:pt x="15" y="747"/>
                          </a:lnTo>
                          <a:lnTo>
                            <a:pt x="17" y="732"/>
                          </a:lnTo>
                          <a:lnTo>
                            <a:pt x="21" y="716"/>
                          </a:lnTo>
                          <a:lnTo>
                            <a:pt x="24" y="701"/>
                          </a:lnTo>
                          <a:lnTo>
                            <a:pt x="28" y="685"/>
                          </a:lnTo>
                          <a:lnTo>
                            <a:pt x="32" y="670"/>
                          </a:lnTo>
                          <a:lnTo>
                            <a:pt x="36" y="655"/>
                          </a:lnTo>
                          <a:lnTo>
                            <a:pt x="41" y="639"/>
                          </a:lnTo>
                          <a:lnTo>
                            <a:pt x="45" y="624"/>
                          </a:lnTo>
                          <a:lnTo>
                            <a:pt x="51" y="609"/>
                          </a:lnTo>
                          <a:lnTo>
                            <a:pt x="56" y="594"/>
                          </a:lnTo>
                          <a:lnTo>
                            <a:pt x="62" y="579"/>
                          </a:lnTo>
                          <a:lnTo>
                            <a:pt x="67" y="565"/>
                          </a:lnTo>
                          <a:lnTo>
                            <a:pt x="74" y="550"/>
                          </a:lnTo>
                          <a:lnTo>
                            <a:pt x="80" y="535"/>
                          </a:lnTo>
                          <a:lnTo>
                            <a:pt x="87" y="521"/>
                          </a:lnTo>
                          <a:lnTo>
                            <a:pt x="93" y="507"/>
                          </a:lnTo>
                          <a:lnTo>
                            <a:pt x="101" y="493"/>
                          </a:lnTo>
                          <a:lnTo>
                            <a:pt x="108" y="479"/>
                          </a:lnTo>
                          <a:lnTo>
                            <a:pt x="116" y="465"/>
                          </a:lnTo>
                          <a:lnTo>
                            <a:pt x="123" y="451"/>
                          </a:lnTo>
                          <a:lnTo>
                            <a:pt x="131" y="437"/>
                          </a:lnTo>
                          <a:lnTo>
                            <a:pt x="140" y="424"/>
                          </a:lnTo>
                          <a:lnTo>
                            <a:pt x="149" y="411"/>
                          </a:lnTo>
                          <a:lnTo>
                            <a:pt x="157" y="397"/>
                          </a:lnTo>
                          <a:lnTo>
                            <a:pt x="166" y="384"/>
                          </a:lnTo>
                          <a:lnTo>
                            <a:pt x="176" y="372"/>
                          </a:lnTo>
                          <a:lnTo>
                            <a:pt x="185" y="359"/>
                          </a:lnTo>
                          <a:lnTo>
                            <a:pt x="195" y="346"/>
                          </a:lnTo>
                          <a:lnTo>
                            <a:pt x="205" y="334"/>
                          </a:lnTo>
                          <a:lnTo>
                            <a:pt x="215" y="322"/>
                          </a:lnTo>
                          <a:lnTo>
                            <a:pt x="225" y="310"/>
                          </a:lnTo>
                          <a:lnTo>
                            <a:pt x="235" y="298"/>
                          </a:lnTo>
                          <a:lnTo>
                            <a:pt x="246" y="286"/>
                          </a:lnTo>
                          <a:lnTo>
                            <a:pt x="257" y="275"/>
                          </a:lnTo>
                          <a:lnTo>
                            <a:pt x="268" y="263"/>
                          </a:lnTo>
                          <a:lnTo>
                            <a:pt x="280" y="252"/>
                          </a:lnTo>
                          <a:lnTo>
                            <a:pt x="291" y="242"/>
                          </a:lnTo>
                          <a:lnTo>
                            <a:pt x="303" y="231"/>
                          </a:lnTo>
                          <a:lnTo>
                            <a:pt x="315" y="220"/>
                          </a:lnTo>
                          <a:lnTo>
                            <a:pt x="327" y="210"/>
                          </a:lnTo>
                          <a:lnTo>
                            <a:pt x="339" y="200"/>
                          </a:lnTo>
                          <a:lnTo>
                            <a:pt x="351" y="190"/>
                          </a:lnTo>
                          <a:lnTo>
                            <a:pt x="364" y="181"/>
                          </a:lnTo>
                          <a:lnTo>
                            <a:pt x="377" y="171"/>
                          </a:lnTo>
                          <a:lnTo>
                            <a:pt x="390" y="162"/>
                          </a:lnTo>
                          <a:lnTo>
                            <a:pt x="403" y="153"/>
                          </a:lnTo>
                          <a:lnTo>
                            <a:pt x="416" y="145"/>
                          </a:lnTo>
                          <a:lnTo>
                            <a:pt x="430" y="136"/>
                          </a:lnTo>
                          <a:lnTo>
                            <a:pt x="443" y="128"/>
                          </a:lnTo>
                          <a:lnTo>
                            <a:pt x="457" y="120"/>
                          </a:lnTo>
                          <a:lnTo>
                            <a:pt x="471" y="112"/>
                          </a:lnTo>
                          <a:lnTo>
                            <a:pt x="485" y="105"/>
                          </a:lnTo>
                          <a:lnTo>
                            <a:pt x="499" y="97"/>
                          </a:lnTo>
                          <a:lnTo>
                            <a:pt x="513" y="91"/>
                          </a:lnTo>
                          <a:lnTo>
                            <a:pt x="527" y="84"/>
                          </a:lnTo>
                          <a:lnTo>
                            <a:pt x="542" y="77"/>
                          </a:lnTo>
                          <a:lnTo>
                            <a:pt x="556" y="71"/>
                          </a:lnTo>
                          <a:lnTo>
                            <a:pt x="571" y="65"/>
                          </a:lnTo>
                          <a:lnTo>
                            <a:pt x="586" y="59"/>
                          </a:lnTo>
                          <a:lnTo>
                            <a:pt x="601" y="54"/>
                          </a:lnTo>
                          <a:lnTo>
                            <a:pt x="615" y="49"/>
                          </a:lnTo>
                          <a:lnTo>
                            <a:pt x="630" y="43"/>
                          </a:lnTo>
                          <a:lnTo>
                            <a:pt x="645" y="39"/>
                          </a:lnTo>
                          <a:lnTo>
                            <a:pt x="661" y="34"/>
                          </a:lnTo>
                          <a:lnTo>
                            <a:pt x="676" y="30"/>
                          </a:lnTo>
                          <a:lnTo>
                            <a:pt x="691" y="26"/>
                          </a:lnTo>
                          <a:lnTo>
                            <a:pt x="707" y="23"/>
                          </a:lnTo>
                          <a:lnTo>
                            <a:pt x="722" y="19"/>
                          </a:lnTo>
                          <a:lnTo>
                            <a:pt x="738" y="16"/>
                          </a:lnTo>
                          <a:lnTo>
                            <a:pt x="753" y="13"/>
                          </a:lnTo>
                          <a:lnTo>
                            <a:pt x="769" y="11"/>
                          </a:lnTo>
                          <a:lnTo>
                            <a:pt x="785" y="9"/>
                          </a:lnTo>
                          <a:lnTo>
                            <a:pt x="800" y="7"/>
                          </a:lnTo>
                          <a:lnTo>
                            <a:pt x="816" y="5"/>
                          </a:lnTo>
                          <a:lnTo>
                            <a:pt x="832" y="4"/>
                          </a:lnTo>
                          <a:lnTo>
                            <a:pt x="848" y="2"/>
                          </a:lnTo>
                          <a:lnTo>
                            <a:pt x="863" y="1"/>
                          </a:lnTo>
                          <a:lnTo>
                            <a:pt x="879" y="1"/>
                          </a:lnTo>
                          <a:lnTo>
                            <a:pt x="895" y="1"/>
                          </a:lnTo>
                          <a:lnTo>
                            <a:pt x="907" y="0"/>
                          </a:lnTo>
                        </a:path>
                      </a:pathLst>
                    </a:custGeom>
                    <a:noFill/>
                    <a:ln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 sz="1200" b="1" dirty="0">
                        <a:latin typeface="Calibri" pitchFamily="34" charset="0"/>
                        <a:ea typeface="Arial Unicode MS" pitchFamily="34" charset="-122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09" name="Freeform 34"/>
                    <p:cNvSpPr>
                      <a:spLocks/>
                    </p:cNvSpPr>
                    <p:nvPr/>
                  </p:nvSpPr>
                  <p:spPr bwMode="auto">
                    <a:xfrm>
                      <a:off x="2882" y="1333"/>
                      <a:ext cx="837" cy="1525"/>
                    </a:xfrm>
                    <a:custGeom>
                      <a:avLst/>
                      <a:gdLst/>
                      <a:ahLst/>
                      <a:cxnLst>
                        <a:cxn ang="0">
                          <a:pos x="405" y="1520"/>
                        </a:cxn>
                        <a:cxn ang="0">
                          <a:pos x="464" y="1482"/>
                        </a:cxn>
                        <a:cxn ang="0">
                          <a:pos x="519" y="1439"/>
                        </a:cxn>
                        <a:cxn ang="0">
                          <a:pos x="570" y="1391"/>
                        </a:cxn>
                        <a:cxn ang="0">
                          <a:pos x="617" y="1339"/>
                        </a:cxn>
                        <a:cxn ang="0">
                          <a:pos x="659" y="1283"/>
                        </a:cxn>
                        <a:cxn ang="0">
                          <a:pos x="696" y="1223"/>
                        </a:cxn>
                        <a:cxn ang="0">
                          <a:pos x="727" y="1161"/>
                        </a:cxn>
                        <a:cxn ang="0">
                          <a:pos x="753" y="1096"/>
                        </a:cxn>
                        <a:cxn ang="0">
                          <a:pos x="774" y="1029"/>
                        </a:cxn>
                        <a:cxn ang="0">
                          <a:pos x="788" y="960"/>
                        </a:cxn>
                        <a:cxn ang="0">
                          <a:pos x="797" y="891"/>
                        </a:cxn>
                        <a:cxn ang="0">
                          <a:pos x="799" y="820"/>
                        </a:cxn>
                        <a:cxn ang="0">
                          <a:pos x="795" y="750"/>
                        </a:cxn>
                        <a:cxn ang="0">
                          <a:pos x="785" y="681"/>
                        </a:cxn>
                        <a:cxn ang="0">
                          <a:pos x="769" y="613"/>
                        </a:cxn>
                        <a:cxn ang="0">
                          <a:pos x="747" y="546"/>
                        </a:cxn>
                        <a:cxn ang="0">
                          <a:pos x="720" y="482"/>
                        </a:cxn>
                        <a:cxn ang="0">
                          <a:pos x="687" y="420"/>
                        </a:cxn>
                        <a:cxn ang="0">
                          <a:pos x="648" y="361"/>
                        </a:cxn>
                        <a:cxn ang="0">
                          <a:pos x="605" y="306"/>
                        </a:cxn>
                        <a:cxn ang="0">
                          <a:pos x="557" y="255"/>
                        </a:cxn>
                        <a:cxn ang="0">
                          <a:pos x="505" y="208"/>
                        </a:cxn>
                        <a:cxn ang="0">
                          <a:pos x="449" y="166"/>
                        </a:cxn>
                        <a:cxn ang="0">
                          <a:pos x="390" y="129"/>
                        </a:cxn>
                        <a:cxn ang="0">
                          <a:pos x="327" y="98"/>
                        </a:cxn>
                        <a:cxn ang="0">
                          <a:pos x="262" y="72"/>
                        </a:cxn>
                        <a:cxn ang="0">
                          <a:pos x="196" y="52"/>
                        </a:cxn>
                        <a:cxn ang="0">
                          <a:pos x="127" y="37"/>
                        </a:cxn>
                        <a:cxn ang="0">
                          <a:pos x="78" y="0"/>
                        </a:cxn>
                        <a:cxn ang="0">
                          <a:pos x="99" y="63"/>
                        </a:cxn>
                        <a:cxn ang="0">
                          <a:pos x="166" y="75"/>
                        </a:cxn>
                        <a:cxn ang="0">
                          <a:pos x="230" y="93"/>
                        </a:cxn>
                        <a:cxn ang="0">
                          <a:pos x="294" y="116"/>
                        </a:cxn>
                        <a:cxn ang="0">
                          <a:pos x="355" y="145"/>
                        </a:cxn>
                        <a:cxn ang="0">
                          <a:pos x="413" y="178"/>
                        </a:cxn>
                        <a:cxn ang="0">
                          <a:pos x="468" y="217"/>
                        </a:cxn>
                        <a:cxn ang="0">
                          <a:pos x="520" y="260"/>
                        </a:cxn>
                        <a:cxn ang="0">
                          <a:pos x="567" y="308"/>
                        </a:cxn>
                        <a:cxn ang="0">
                          <a:pos x="610" y="360"/>
                        </a:cxn>
                        <a:cxn ang="0">
                          <a:pos x="649" y="415"/>
                        </a:cxn>
                        <a:cxn ang="0">
                          <a:pos x="682" y="474"/>
                        </a:cxn>
                        <a:cxn ang="0">
                          <a:pos x="711" y="535"/>
                        </a:cxn>
                        <a:cxn ang="0">
                          <a:pos x="734" y="598"/>
                        </a:cxn>
                        <a:cxn ang="0">
                          <a:pos x="751" y="664"/>
                        </a:cxn>
                        <a:cxn ang="0">
                          <a:pos x="762" y="730"/>
                        </a:cxn>
                        <a:cxn ang="0">
                          <a:pos x="768" y="798"/>
                        </a:cxn>
                        <a:cxn ang="0">
                          <a:pos x="768" y="865"/>
                        </a:cxn>
                        <a:cxn ang="0">
                          <a:pos x="762" y="932"/>
                        </a:cxn>
                        <a:cxn ang="0">
                          <a:pos x="750" y="999"/>
                        </a:cxn>
                        <a:cxn ang="0">
                          <a:pos x="732" y="1064"/>
                        </a:cxn>
                        <a:cxn ang="0">
                          <a:pos x="709" y="1127"/>
                        </a:cxn>
                        <a:cxn ang="0">
                          <a:pos x="681" y="1188"/>
                        </a:cxn>
                        <a:cxn ang="0">
                          <a:pos x="647" y="1246"/>
                        </a:cxn>
                        <a:cxn ang="0">
                          <a:pos x="608" y="1302"/>
                        </a:cxn>
                        <a:cxn ang="0">
                          <a:pos x="565" y="1353"/>
                        </a:cxn>
                        <a:cxn ang="0">
                          <a:pos x="517" y="1401"/>
                        </a:cxn>
                        <a:cxn ang="0">
                          <a:pos x="465" y="1444"/>
                        </a:cxn>
                        <a:cxn ang="0">
                          <a:pos x="410" y="1482"/>
                        </a:cxn>
                        <a:cxn ang="0">
                          <a:pos x="351" y="1516"/>
                        </a:cxn>
                      </a:cxnLst>
                      <a:rect l="0" t="0" r="r" b="b"/>
                      <a:pathLst>
                        <a:path w="799" h="1547">
                          <a:moveTo>
                            <a:pt x="356" y="1547"/>
                          </a:moveTo>
                          <a:lnTo>
                            <a:pt x="368" y="1541"/>
                          </a:lnTo>
                          <a:lnTo>
                            <a:pt x="381" y="1534"/>
                          </a:lnTo>
                          <a:lnTo>
                            <a:pt x="393" y="1527"/>
                          </a:lnTo>
                          <a:lnTo>
                            <a:pt x="405" y="1520"/>
                          </a:lnTo>
                          <a:lnTo>
                            <a:pt x="417" y="1513"/>
                          </a:lnTo>
                          <a:lnTo>
                            <a:pt x="429" y="1506"/>
                          </a:lnTo>
                          <a:lnTo>
                            <a:pt x="440" y="1498"/>
                          </a:lnTo>
                          <a:lnTo>
                            <a:pt x="452" y="1490"/>
                          </a:lnTo>
                          <a:lnTo>
                            <a:pt x="464" y="1482"/>
                          </a:lnTo>
                          <a:lnTo>
                            <a:pt x="475" y="1474"/>
                          </a:lnTo>
                          <a:lnTo>
                            <a:pt x="486" y="1465"/>
                          </a:lnTo>
                          <a:lnTo>
                            <a:pt x="497" y="1457"/>
                          </a:lnTo>
                          <a:lnTo>
                            <a:pt x="508" y="1448"/>
                          </a:lnTo>
                          <a:lnTo>
                            <a:pt x="519" y="1439"/>
                          </a:lnTo>
                          <a:lnTo>
                            <a:pt x="529" y="1430"/>
                          </a:lnTo>
                          <a:lnTo>
                            <a:pt x="540" y="1420"/>
                          </a:lnTo>
                          <a:lnTo>
                            <a:pt x="550" y="1411"/>
                          </a:lnTo>
                          <a:lnTo>
                            <a:pt x="560" y="1401"/>
                          </a:lnTo>
                          <a:lnTo>
                            <a:pt x="570" y="1391"/>
                          </a:lnTo>
                          <a:lnTo>
                            <a:pt x="580" y="1381"/>
                          </a:lnTo>
                          <a:lnTo>
                            <a:pt x="589" y="1371"/>
                          </a:lnTo>
                          <a:lnTo>
                            <a:pt x="598" y="1360"/>
                          </a:lnTo>
                          <a:lnTo>
                            <a:pt x="608" y="1350"/>
                          </a:lnTo>
                          <a:lnTo>
                            <a:pt x="617" y="1339"/>
                          </a:lnTo>
                          <a:lnTo>
                            <a:pt x="625" y="1328"/>
                          </a:lnTo>
                          <a:lnTo>
                            <a:pt x="634" y="1317"/>
                          </a:lnTo>
                          <a:lnTo>
                            <a:pt x="642" y="1306"/>
                          </a:lnTo>
                          <a:lnTo>
                            <a:pt x="651" y="1294"/>
                          </a:lnTo>
                          <a:lnTo>
                            <a:pt x="659" y="1283"/>
                          </a:lnTo>
                          <a:lnTo>
                            <a:pt x="666" y="1271"/>
                          </a:lnTo>
                          <a:lnTo>
                            <a:pt x="674" y="1259"/>
                          </a:lnTo>
                          <a:lnTo>
                            <a:pt x="681" y="1248"/>
                          </a:lnTo>
                          <a:lnTo>
                            <a:pt x="689" y="1235"/>
                          </a:lnTo>
                          <a:lnTo>
                            <a:pt x="696" y="1223"/>
                          </a:lnTo>
                          <a:lnTo>
                            <a:pt x="702" y="1211"/>
                          </a:lnTo>
                          <a:lnTo>
                            <a:pt x="709" y="1199"/>
                          </a:lnTo>
                          <a:lnTo>
                            <a:pt x="715" y="1186"/>
                          </a:lnTo>
                          <a:lnTo>
                            <a:pt x="721" y="1173"/>
                          </a:lnTo>
                          <a:lnTo>
                            <a:pt x="727" y="1161"/>
                          </a:lnTo>
                          <a:lnTo>
                            <a:pt x="733" y="1148"/>
                          </a:lnTo>
                          <a:lnTo>
                            <a:pt x="738" y="1135"/>
                          </a:lnTo>
                          <a:lnTo>
                            <a:pt x="743" y="1122"/>
                          </a:lnTo>
                          <a:lnTo>
                            <a:pt x="749" y="1109"/>
                          </a:lnTo>
                          <a:lnTo>
                            <a:pt x="753" y="1096"/>
                          </a:lnTo>
                          <a:lnTo>
                            <a:pt x="758" y="1082"/>
                          </a:lnTo>
                          <a:lnTo>
                            <a:pt x="762" y="1069"/>
                          </a:lnTo>
                          <a:lnTo>
                            <a:pt x="766" y="1056"/>
                          </a:lnTo>
                          <a:lnTo>
                            <a:pt x="770" y="1042"/>
                          </a:lnTo>
                          <a:lnTo>
                            <a:pt x="774" y="1029"/>
                          </a:lnTo>
                          <a:lnTo>
                            <a:pt x="777" y="1015"/>
                          </a:lnTo>
                          <a:lnTo>
                            <a:pt x="780" y="1001"/>
                          </a:lnTo>
                          <a:lnTo>
                            <a:pt x="783" y="988"/>
                          </a:lnTo>
                          <a:lnTo>
                            <a:pt x="786" y="974"/>
                          </a:lnTo>
                          <a:lnTo>
                            <a:pt x="788" y="960"/>
                          </a:lnTo>
                          <a:lnTo>
                            <a:pt x="790" y="946"/>
                          </a:lnTo>
                          <a:lnTo>
                            <a:pt x="792" y="932"/>
                          </a:lnTo>
                          <a:lnTo>
                            <a:pt x="794" y="918"/>
                          </a:lnTo>
                          <a:lnTo>
                            <a:pt x="795" y="904"/>
                          </a:lnTo>
                          <a:lnTo>
                            <a:pt x="797" y="891"/>
                          </a:lnTo>
                          <a:lnTo>
                            <a:pt x="797" y="876"/>
                          </a:lnTo>
                          <a:lnTo>
                            <a:pt x="798" y="863"/>
                          </a:lnTo>
                          <a:lnTo>
                            <a:pt x="799" y="849"/>
                          </a:lnTo>
                          <a:lnTo>
                            <a:pt x="799" y="834"/>
                          </a:lnTo>
                          <a:lnTo>
                            <a:pt x="799" y="820"/>
                          </a:lnTo>
                          <a:lnTo>
                            <a:pt x="798" y="807"/>
                          </a:lnTo>
                          <a:lnTo>
                            <a:pt x="798" y="792"/>
                          </a:lnTo>
                          <a:lnTo>
                            <a:pt x="797" y="778"/>
                          </a:lnTo>
                          <a:lnTo>
                            <a:pt x="796" y="764"/>
                          </a:lnTo>
                          <a:lnTo>
                            <a:pt x="795" y="750"/>
                          </a:lnTo>
                          <a:lnTo>
                            <a:pt x="793" y="737"/>
                          </a:lnTo>
                          <a:lnTo>
                            <a:pt x="792" y="722"/>
                          </a:lnTo>
                          <a:lnTo>
                            <a:pt x="790" y="709"/>
                          </a:lnTo>
                          <a:lnTo>
                            <a:pt x="788" y="695"/>
                          </a:lnTo>
                          <a:lnTo>
                            <a:pt x="785" y="681"/>
                          </a:lnTo>
                          <a:lnTo>
                            <a:pt x="782" y="667"/>
                          </a:lnTo>
                          <a:lnTo>
                            <a:pt x="779" y="654"/>
                          </a:lnTo>
                          <a:lnTo>
                            <a:pt x="776" y="640"/>
                          </a:lnTo>
                          <a:lnTo>
                            <a:pt x="773" y="626"/>
                          </a:lnTo>
                          <a:lnTo>
                            <a:pt x="769" y="613"/>
                          </a:lnTo>
                          <a:lnTo>
                            <a:pt x="765" y="599"/>
                          </a:lnTo>
                          <a:lnTo>
                            <a:pt x="761" y="586"/>
                          </a:lnTo>
                          <a:lnTo>
                            <a:pt x="757" y="573"/>
                          </a:lnTo>
                          <a:lnTo>
                            <a:pt x="752" y="559"/>
                          </a:lnTo>
                          <a:lnTo>
                            <a:pt x="747" y="546"/>
                          </a:lnTo>
                          <a:lnTo>
                            <a:pt x="742" y="533"/>
                          </a:lnTo>
                          <a:lnTo>
                            <a:pt x="737" y="520"/>
                          </a:lnTo>
                          <a:lnTo>
                            <a:pt x="731" y="507"/>
                          </a:lnTo>
                          <a:lnTo>
                            <a:pt x="726" y="495"/>
                          </a:lnTo>
                          <a:lnTo>
                            <a:pt x="720" y="482"/>
                          </a:lnTo>
                          <a:lnTo>
                            <a:pt x="714" y="469"/>
                          </a:lnTo>
                          <a:lnTo>
                            <a:pt x="707" y="457"/>
                          </a:lnTo>
                          <a:lnTo>
                            <a:pt x="701" y="444"/>
                          </a:lnTo>
                          <a:lnTo>
                            <a:pt x="694" y="432"/>
                          </a:lnTo>
                          <a:lnTo>
                            <a:pt x="687" y="420"/>
                          </a:lnTo>
                          <a:lnTo>
                            <a:pt x="680" y="408"/>
                          </a:lnTo>
                          <a:lnTo>
                            <a:pt x="672" y="396"/>
                          </a:lnTo>
                          <a:lnTo>
                            <a:pt x="664" y="384"/>
                          </a:lnTo>
                          <a:lnTo>
                            <a:pt x="657" y="373"/>
                          </a:lnTo>
                          <a:lnTo>
                            <a:pt x="648" y="361"/>
                          </a:lnTo>
                          <a:lnTo>
                            <a:pt x="640" y="350"/>
                          </a:lnTo>
                          <a:lnTo>
                            <a:pt x="632" y="339"/>
                          </a:lnTo>
                          <a:lnTo>
                            <a:pt x="623" y="328"/>
                          </a:lnTo>
                          <a:lnTo>
                            <a:pt x="614" y="317"/>
                          </a:lnTo>
                          <a:lnTo>
                            <a:pt x="605" y="306"/>
                          </a:lnTo>
                          <a:lnTo>
                            <a:pt x="596" y="296"/>
                          </a:lnTo>
                          <a:lnTo>
                            <a:pt x="587" y="285"/>
                          </a:lnTo>
                          <a:lnTo>
                            <a:pt x="577" y="275"/>
                          </a:lnTo>
                          <a:lnTo>
                            <a:pt x="567" y="265"/>
                          </a:lnTo>
                          <a:lnTo>
                            <a:pt x="557" y="255"/>
                          </a:lnTo>
                          <a:lnTo>
                            <a:pt x="547" y="245"/>
                          </a:lnTo>
                          <a:lnTo>
                            <a:pt x="537" y="236"/>
                          </a:lnTo>
                          <a:lnTo>
                            <a:pt x="526" y="227"/>
                          </a:lnTo>
                          <a:lnTo>
                            <a:pt x="516" y="217"/>
                          </a:lnTo>
                          <a:lnTo>
                            <a:pt x="505" y="208"/>
                          </a:lnTo>
                          <a:lnTo>
                            <a:pt x="494" y="200"/>
                          </a:lnTo>
                          <a:lnTo>
                            <a:pt x="483" y="191"/>
                          </a:lnTo>
                          <a:lnTo>
                            <a:pt x="472" y="182"/>
                          </a:lnTo>
                          <a:lnTo>
                            <a:pt x="461" y="174"/>
                          </a:lnTo>
                          <a:lnTo>
                            <a:pt x="449" y="166"/>
                          </a:lnTo>
                          <a:lnTo>
                            <a:pt x="438" y="159"/>
                          </a:lnTo>
                          <a:lnTo>
                            <a:pt x="426" y="151"/>
                          </a:lnTo>
                          <a:lnTo>
                            <a:pt x="414" y="143"/>
                          </a:lnTo>
                          <a:lnTo>
                            <a:pt x="402" y="136"/>
                          </a:lnTo>
                          <a:lnTo>
                            <a:pt x="390" y="129"/>
                          </a:lnTo>
                          <a:lnTo>
                            <a:pt x="378" y="123"/>
                          </a:lnTo>
                          <a:lnTo>
                            <a:pt x="365" y="116"/>
                          </a:lnTo>
                          <a:lnTo>
                            <a:pt x="353" y="110"/>
                          </a:lnTo>
                          <a:lnTo>
                            <a:pt x="340" y="103"/>
                          </a:lnTo>
                          <a:lnTo>
                            <a:pt x="327" y="98"/>
                          </a:lnTo>
                          <a:lnTo>
                            <a:pt x="315" y="92"/>
                          </a:lnTo>
                          <a:lnTo>
                            <a:pt x="302" y="87"/>
                          </a:lnTo>
                          <a:lnTo>
                            <a:pt x="289" y="82"/>
                          </a:lnTo>
                          <a:lnTo>
                            <a:pt x="276" y="76"/>
                          </a:lnTo>
                          <a:lnTo>
                            <a:pt x="262" y="72"/>
                          </a:lnTo>
                          <a:lnTo>
                            <a:pt x="249" y="67"/>
                          </a:lnTo>
                          <a:lnTo>
                            <a:pt x="236" y="63"/>
                          </a:lnTo>
                          <a:lnTo>
                            <a:pt x="223" y="59"/>
                          </a:lnTo>
                          <a:lnTo>
                            <a:pt x="209" y="55"/>
                          </a:lnTo>
                          <a:lnTo>
                            <a:pt x="196" y="52"/>
                          </a:lnTo>
                          <a:lnTo>
                            <a:pt x="182" y="48"/>
                          </a:lnTo>
                          <a:lnTo>
                            <a:pt x="168" y="45"/>
                          </a:lnTo>
                          <a:lnTo>
                            <a:pt x="155" y="42"/>
                          </a:lnTo>
                          <a:lnTo>
                            <a:pt x="141" y="39"/>
                          </a:lnTo>
                          <a:lnTo>
                            <a:pt x="127" y="37"/>
                          </a:lnTo>
                          <a:lnTo>
                            <a:pt x="113" y="35"/>
                          </a:lnTo>
                          <a:lnTo>
                            <a:pt x="99" y="33"/>
                          </a:lnTo>
                          <a:lnTo>
                            <a:pt x="85" y="31"/>
                          </a:lnTo>
                          <a:lnTo>
                            <a:pt x="75" y="30"/>
                          </a:lnTo>
                          <a:lnTo>
                            <a:pt x="78" y="0"/>
                          </a:lnTo>
                          <a:lnTo>
                            <a:pt x="0" y="42"/>
                          </a:lnTo>
                          <a:lnTo>
                            <a:pt x="69" y="90"/>
                          </a:lnTo>
                          <a:lnTo>
                            <a:pt x="72" y="60"/>
                          </a:lnTo>
                          <a:lnTo>
                            <a:pt x="86" y="62"/>
                          </a:lnTo>
                          <a:lnTo>
                            <a:pt x="99" y="63"/>
                          </a:lnTo>
                          <a:lnTo>
                            <a:pt x="113" y="65"/>
                          </a:lnTo>
                          <a:lnTo>
                            <a:pt x="126" y="67"/>
                          </a:lnTo>
                          <a:lnTo>
                            <a:pt x="139" y="70"/>
                          </a:lnTo>
                          <a:lnTo>
                            <a:pt x="152" y="72"/>
                          </a:lnTo>
                          <a:lnTo>
                            <a:pt x="166" y="75"/>
                          </a:lnTo>
                          <a:lnTo>
                            <a:pt x="179" y="78"/>
                          </a:lnTo>
                          <a:lnTo>
                            <a:pt x="192" y="82"/>
                          </a:lnTo>
                          <a:lnTo>
                            <a:pt x="205" y="85"/>
                          </a:lnTo>
                          <a:lnTo>
                            <a:pt x="217" y="89"/>
                          </a:lnTo>
                          <a:lnTo>
                            <a:pt x="230" y="93"/>
                          </a:lnTo>
                          <a:lnTo>
                            <a:pt x="243" y="97"/>
                          </a:lnTo>
                          <a:lnTo>
                            <a:pt x="256" y="101"/>
                          </a:lnTo>
                          <a:lnTo>
                            <a:pt x="269" y="106"/>
                          </a:lnTo>
                          <a:lnTo>
                            <a:pt x="281" y="111"/>
                          </a:lnTo>
                          <a:lnTo>
                            <a:pt x="294" y="116"/>
                          </a:lnTo>
                          <a:lnTo>
                            <a:pt x="306" y="121"/>
                          </a:lnTo>
                          <a:lnTo>
                            <a:pt x="318" y="127"/>
                          </a:lnTo>
                          <a:lnTo>
                            <a:pt x="331" y="132"/>
                          </a:lnTo>
                          <a:lnTo>
                            <a:pt x="343" y="138"/>
                          </a:lnTo>
                          <a:lnTo>
                            <a:pt x="355" y="145"/>
                          </a:lnTo>
                          <a:lnTo>
                            <a:pt x="367" y="151"/>
                          </a:lnTo>
                          <a:lnTo>
                            <a:pt x="378" y="157"/>
                          </a:lnTo>
                          <a:lnTo>
                            <a:pt x="390" y="164"/>
                          </a:lnTo>
                          <a:lnTo>
                            <a:pt x="402" y="171"/>
                          </a:lnTo>
                          <a:lnTo>
                            <a:pt x="413" y="178"/>
                          </a:lnTo>
                          <a:lnTo>
                            <a:pt x="424" y="186"/>
                          </a:lnTo>
                          <a:lnTo>
                            <a:pt x="435" y="193"/>
                          </a:lnTo>
                          <a:lnTo>
                            <a:pt x="446" y="201"/>
                          </a:lnTo>
                          <a:lnTo>
                            <a:pt x="457" y="209"/>
                          </a:lnTo>
                          <a:lnTo>
                            <a:pt x="468" y="217"/>
                          </a:lnTo>
                          <a:lnTo>
                            <a:pt x="479" y="225"/>
                          </a:lnTo>
                          <a:lnTo>
                            <a:pt x="489" y="234"/>
                          </a:lnTo>
                          <a:lnTo>
                            <a:pt x="500" y="243"/>
                          </a:lnTo>
                          <a:lnTo>
                            <a:pt x="510" y="251"/>
                          </a:lnTo>
                          <a:lnTo>
                            <a:pt x="520" y="260"/>
                          </a:lnTo>
                          <a:lnTo>
                            <a:pt x="529" y="270"/>
                          </a:lnTo>
                          <a:lnTo>
                            <a:pt x="539" y="279"/>
                          </a:lnTo>
                          <a:lnTo>
                            <a:pt x="549" y="289"/>
                          </a:lnTo>
                          <a:lnTo>
                            <a:pt x="558" y="298"/>
                          </a:lnTo>
                          <a:lnTo>
                            <a:pt x="567" y="308"/>
                          </a:lnTo>
                          <a:lnTo>
                            <a:pt x="576" y="318"/>
                          </a:lnTo>
                          <a:lnTo>
                            <a:pt x="585" y="329"/>
                          </a:lnTo>
                          <a:lnTo>
                            <a:pt x="594" y="339"/>
                          </a:lnTo>
                          <a:lnTo>
                            <a:pt x="602" y="349"/>
                          </a:lnTo>
                          <a:lnTo>
                            <a:pt x="610" y="360"/>
                          </a:lnTo>
                          <a:lnTo>
                            <a:pt x="618" y="371"/>
                          </a:lnTo>
                          <a:lnTo>
                            <a:pt x="626" y="382"/>
                          </a:lnTo>
                          <a:lnTo>
                            <a:pt x="634" y="393"/>
                          </a:lnTo>
                          <a:lnTo>
                            <a:pt x="642" y="404"/>
                          </a:lnTo>
                          <a:lnTo>
                            <a:pt x="649" y="415"/>
                          </a:lnTo>
                          <a:lnTo>
                            <a:pt x="656" y="427"/>
                          </a:lnTo>
                          <a:lnTo>
                            <a:pt x="663" y="438"/>
                          </a:lnTo>
                          <a:lnTo>
                            <a:pt x="670" y="450"/>
                          </a:lnTo>
                          <a:lnTo>
                            <a:pt x="676" y="462"/>
                          </a:lnTo>
                          <a:lnTo>
                            <a:pt x="682" y="474"/>
                          </a:lnTo>
                          <a:lnTo>
                            <a:pt x="689" y="486"/>
                          </a:lnTo>
                          <a:lnTo>
                            <a:pt x="694" y="498"/>
                          </a:lnTo>
                          <a:lnTo>
                            <a:pt x="700" y="511"/>
                          </a:lnTo>
                          <a:lnTo>
                            <a:pt x="705" y="523"/>
                          </a:lnTo>
                          <a:lnTo>
                            <a:pt x="711" y="535"/>
                          </a:lnTo>
                          <a:lnTo>
                            <a:pt x="716" y="548"/>
                          </a:lnTo>
                          <a:lnTo>
                            <a:pt x="720" y="560"/>
                          </a:lnTo>
                          <a:lnTo>
                            <a:pt x="725" y="573"/>
                          </a:lnTo>
                          <a:lnTo>
                            <a:pt x="729" y="586"/>
                          </a:lnTo>
                          <a:lnTo>
                            <a:pt x="734" y="598"/>
                          </a:lnTo>
                          <a:lnTo>
                            <a:pt x="737" y="611"/>
                          </a:lnTo>
                          <a:lnTo>
                            <a:pt x="741" y="625"/>
                          </a:lnTo>
                          <a:lnTo>
                            <a:pt x="745" y="638"/>
                          </a:lnTo>
                          <a:lnTo>
                            <a:pt x="748" y="651"/>
                          </a:lnTo>
                          <a:lnTo>
                            <a:pt x="751" y="664"/>
                          </a:lnTo>
                          <a:lnTo>
                            <a:pt x="754" y="677"/>
                          </a:lnTo>
                          <a:lnTo>
                            <a:pt x="756" y="690"/>
                          </a:lnTo>
                          <a:lnTo>
                            <a:pt x="758" y="704"/>
                          </a:lnTo>
                          <a:lnTo>
                            <a:pt x="761" y="717"/>
                          </a:lnTo>
                          <a:lnTo>
                            <a:pt x="762" y="730"/>
                          </a:lnTo>
                          <a:lnTo>
                            <a:pt x="764" y="744"/>
                          </a:lnTo>
                          <a:lnTo>
                            <a:pt x="765" y="757"/>
                          </a:lnTo>
                          <a:lnTo>
                            <a:pt x="767" y="770"/>
                          </a:lnTo>
                          <a:lnTo>
                            <a:pt x="767" y="784"/>
                          </a:lnTo>
                          <a:lnTo>
                            <a:pt x="768" y="798"/>
                          </a:lnTo>
                          <a:lnTo>
                            <a:pt x="769" y="811"/>
                          </a:lnTo>
                          <a:lnTo>
                            <a:pt x="769" y="825"/>
                          </a:lnTo>
                          <a:lnTo>
                            <a:pt x="769" y="838"/>
                          </a:lnTo>
                          <a:lnTo>
                            <a:pt x="768" y="852"/>
                          </a:lnTo>
                          <a:lnTo>
                            <a:pt x="768" y="865"/>
                          </a:lnTo>
                          <a:lnTo>
                            <a:pt x="767" y="879"/>
                          </a:lnTo>
                          <a:lnTo>
                            <a:pt x="766" y="892"/>
                          </a:lnTo>
                          <a:lnTo>
                            <a:pt x="765" y="905"/>
                          </a:lnTo>
                          <a:lnTo>
                            <a:pt x="764" y="919"/>
                          </a:lnTo>
                          <a:lnTo>
                            <a:pt x="762" y="932"/>
                          </a:lnTo>
                          <a:lnTo>
                            <a:pt x="760" y="946"/>
                          </a:lnTo>
                          <a:lnTo>
                            <a:pt x="758" y="959"/>
                          </a:lnTo>
                          <a:lnTo>
                            <a:pt x="755" y="972"/>
                          </a:lnTo>
                          <a:lnTo>
                            <a:pt x="753" y="985"/>
                          </a:lnTo>
                          <a:lnTo>
                            <a:pt x="750" y="999"/>
                          </a:lnTo>
                          <a:lnTo>
                            <a:pt x="747" y="1012"/>
                          </a:lnTo>
                          <a:lnTo>
                            <a:pt x="744" y="1025"/>
                          </a:lnTo>
                          <a:lnTo>
                            <a:pt x="740" y="1038"/>
                          </a:lnTo>
                          <a:lnTo>
                            <a:pt x="736" y="1051"/>
                          </a:lnTo>
                          <a:lnTo>
                            <a:pt x="732" y="1064"/>
                          </a:lnTo>
                          <a:lnTo>
                            <a:pt x="728" y="1076"/>
                          </a:lnTo>
                          <a:lnTo>
                            <a:pt x="724" y="1089"/>
                          </a:lnTo>
                          <a:lnTo>
                            <a:pt x="719" y="1102"/>
                          </a:lnTo>
                          <a:lnTo>
                            <a:pt x="714" y="1115"/>
                          </a:lnTo>
                          <a:lnTo>
                            <a:pt x="709" y="1127"/>
                          </a:lnTo>
                          <a:lnTo>
                            <a:pt x="704" y="1139"/>
                          </a:lnTo>
                          <a:lnTo>
                            <a:pt x="698" y="1152"/>
                          </a:lnTo>
                          <a:lnTo>
                            <a:pt x="693" y="1164"/>
                          </a:lnTo>
                          <a:lnTo>
                            <a:pt x="687" y="1176"/>
                          </a:lnTo>
                          <a:lnTo>
                            <a:pt x="681" y="1188"/>
                          </a:lnTo>
                          <a:lnTo>
                            <a:pt x="674" y="1200"/>
                          </a:lnTo>
                          <a:lnTo>
                            <a:pt x="668" y="1212"/>
                          </a:lnTo>
                          <a:lnTo>
                            <a:pt x="661" y="1224"/>
                          </a:lnTo>
                          <a:lnTo>
                            <a:pt x="654" y="1235"/>
                          </a:lnTo>
                          <a:lnTo>
                            <a:pt x="647" y="1246"/>
                          </a:lnTo>
                          <a:lnTo>
                            <a:pt x="639" y="1258"/>
                          </a:lnTo>
                          <a:lnTo>
                            <a:pt x="632" y="1269"/>
                          </a:lnTo>
                          <a:lnTo>
                            <a:pt x="624" y="1280"/>
                          </a:lnTo>
                          <a:lnTo>
                            <a:pt x="616" y="1291"/>
                          </a:lnTo>
                          <a:lnTo>
                            <a:pt x="608" y="1302"/>
                          </a:lnTo>
                          <a:lnTo>
                            <a:pt x="600" y="1312"/>
                          </a:lnTo>
                          <a:lnTo>
                            <a:pt x="591" y="1323"/>
                          </a:lnTo>
                          <a:lnTo>
                            <a:pt x="582" y="1333"/>
                          </a:lnTo>
                          <a:lnTo>
                            <a:pt x="574" y="1343"/>
                          </a:lnTo>
                          <a:lnTo>
                            <a:pt x="565" y="1353"/>
                          </a:lnTo>
                          <a:lnTo>
                            <a:pt x="555" y="1363"/>
                          </a:lnTo>
                          <a:lnTo>
                            <a:pt x="546" y="1373"/>
                          </a:lnTo>
                          <a:lnTo>
                            <a:pt x="536" y="1382"/>
                          </a:lnTo>
                          <a:lnTo>
                            <a:pt x="526" y="1391"/>
                          </a:lnTo>
                          <a:lnTo>
                            <a:pt x="517" y="1401"/>
                          </a:lnTo>
                          <a:lnTo>
                            <a:pt x="507" y="1410"/>
                          </a:lnTo>
                          <a:lnTo>
                            <a:pt x="497" y="1418"/>
                          </a:lnTo>
                          <a:lnTo>
                            <a:pt x="486" y="1427"/>
                          </a:lnTo>
                          <a:lnTo>
                            <a:pt x="476" y="1435"/>
                          </a:lnTo>
                          <a:lnTo>
                            <a:pt x="465" y="1444"/>
                          </a:lnTo>
                          <a:lnTo>
                            <a:pt x="454" y="1452"/>
                          </a:lnTo>
                          <a:lnTo>
                            <a:pt x="443" y="1460"/>
                          </a:lnTo>
                          <a:lnTo>
                            <a:pt x="432" y="1468"/>
                          </a:lnTo>
                          <a:lnTo>
                            <a:pt x="421" y="1475"/>
                          </a:lnTo>
                          <a:lnTo>
                            <a:pt x="410" y="1482"/>
                          </a:lnTo>
                          <a:lnTo>
                            <a:pt x="398" y="1489"/>
                          </a:lnTo>
                          <a:lnTo>
                            <a:pt x="387" y="1496"/>
                          </a:lnTo>
                          <a:lnTo>
                            <a:pt x="375" y="1503"/>
                          </a:lnTo>
                          <a:lnTo>
                            <a:pt x="363" y="1510"/>
                          </a:lnTo>
                          <a:lnTo>
                            <a:pt x="351" y="1516"/>
                          </a:lnTo>
                          <a:lnTo>
                            <a:pt x="342" y="1520"/>
                          </a:lnTo>
                          <a:lnTo>
                            <a:pt x="356" y="1547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75000"/>
                      </a:schemeClr>
                    </a:solidFill>
                    <a:ln w="7938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 sz="1200" b="1">
                        <a:latin typeface="Calibri" pitchFamily="34" charset="0"/>
                        <a:ea typeface="Arial Unicode MS" pitchFamily="34" charset="-122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10" name="Freeform 36"/>
                    <p:cNvSpPr>
                      <a:spLocks/>
                    </p:cNvSpPr>
                    <p:nvPr/>
                  </p:nvSpPr>
                  <p:spPr bwMode="auto">
                    <a:xfrm>
                      <a:off x="2078" y="1360"/>
                      <a:ext cx="1144" cy="1605"/>
                    </a:xfrm>
                    <a:custGeom>
                      <a:avLst/>
                      <a:gdLst/>
                      <a:ahLst/>
                      <a:cxnLst>
                        <a:cxn ang="0">
                          <a:pos x="712" y="4"/>
                        </a:cxn>
                        <a:cxn ang="0">
                          <a:pos x="616" y="21"/>
                        </a:cxn>
                        <a:cxn ang="0">
                          <a:pos x="522" y="50"/>
                        </a:cxn>
                        <a:cxn ang="0">
                          <a:pos x="433" y="89"/>
                        </a:cxn>
                        <a:cxn ang="0">
                          <a:pos x="349" y="140"/>
                        </a:cxn>
                        <a:cxn ang="0">
                          <a:pos x="271" y="200"/>
                        </a:cxn>
                        <a:cxn ang="0">
                          <a:pos x="202" y="269"/>
                        </a:cxn>
                        <a:cxn ang="0">
                          <a:pos x="142" y="347"/>
                        </a:cxn>
                        <a:cxn ang="0">
                          <a:pos x="91" y="430"/>
                        </a:cxn>
                        <a:cxn ang="0">
                          <a:pos x="51" y="520"/>
                        </a:cxn>
                        <a:cxn ang="0">
                          <a:pos x="22" y="614"/>
                        </a:cxn>
                        <a:cxn ang="0">
                          <a:pos x="5" y="710"/>
                        </a:cxn>
                        <a:cxn ang="0">
                          <a:pos x="0" y="808"/>
                        </a:cxn>
                        <a:cxn ang="0">
                          <a:pos x="7" y="906"/>
                        </a:cxn>
                        <a:cxn ang="0">
                          <a:pos x="25" y="1003"/>
                        </a:cxn>
                        <a:cxn ang="0">
                          <a:pos x="56" y="1096"/>
                        </a:cxn>
                        <a:cxn ang="0">
                          <a:pos x="97" y="1185"/>
                        </a:cxn>
                        <a:cxn ang="0">
                          <a:pos x="149" y="1268"/>
                        </a:cxn>
                        <a:cxn ang="0">
                          <a:pos x="210" y="1344"/>
                        </a:cxn>
                        <a:cxn ang="0">
                          <a:pos x="281" y="1412"/>
                        </a:cxn>
                        <a:cxn ang="0">
                          <a:pos x="359" y="1471"/>
                        </a:cxn>
                        <a:cxn ang="0">
                          <a:pos x="444" y="1520"/>
                        </a:cxn>
                        <a:cxn ang="0">
                          <a:pos x="534" y="1559"/>
                        </a:cxn>
                        <a:cxn ang="0">
                          <a:pos x="628" y="1586"/>
                        </a:cxn>
                        <a:cxn ang="0">
                          <a:pos x="724" y="1601"/>
                        </a:cxn>
                        <a:cxn ang="0">
                          <a:pos x="822" y="1605"/>
                        </a:cxn>
                        <a:cxn ang="0">
                          <a:pos x="920" y="1596"/>
                        </a:cxn>
                        <a:cxn ang="0">
                          <a:pos x="1016" y="1576"/>
                        </a:cxn>
                        <a:cxn ang="0">
                          <a:pos x="1144" y="1511"/>
                        </a:cxn>
                        <a:cxn ang="0">
                          <a:pos x="1007" y="1547"/>
                        </a:cxn>
                        <a:cxn ang="0">
                          <a:pos x="915" y="1567"/>
                        </a:cxn>
                        <a:cxn ang="0">
                          <a:pos x="821" y="1575"/>
                        </a:cxn>
                        <a:cxn ang="0">
                          <a:pos x="726" y="1571"/>
                        </a:cxn>
                        <a:cxn ang="0">
                          <a:pos x="633" y="1556"/>
                        </a:cxn>
                        <a:cxn ang="0">
                          <a:pos x="543" y="1530"/>
                        </a:cxn>
                        <a:cxn ang="0">
                          <a:pos x="456" y="1493"/>
                        </a:cxn>
                        <a:cxn ang="0">
                          <a:pos x="374" y="1446"/>
                        </a:cxn>
                        <a:cxn ang="0">
                          <a:pos x="299" y="1389"/>
                        </a:cxn>
                        <a:cxn ang="0">
                          <a:pos x="231" y="1323"/>
                        </a:cxn>
                        <a:cxn ang="0">
                          <a:pos x="172" y="1250"/>
                        </a:cxn>
                        <a:cxn ang="0">
                          <a:pos x="123" y="1169"/>
                        </a:cxn>
                        <a:cxn ang="0">
                          <a:pos x="83" y="1084"/>
                        </a:cxn>
                        <a:cxn ang="0">
                          <a:pos x="54" y="994"/>
                        </a:cxn>
                        <a:cxn ang="0">
                          <a:pos x="36" y="901"/>
                        </a:cxn>
                        <a:cxn ang="0">
                          <a:pos x="30" y="807"/>
                        </a:cxn>
                        <a:cxn ang="0">
                          <a:pos x="35" y="713"/>
                        </a:cxn>
                        <a:cxn ang="0">
                          <a:pos x="52" y="620"/>
                        </a:cxn>
                        <a:cxn ang="0">
                          <a:pos x="80" y="529"/>
                        </a:cxn>
                        <a:cxn ang="0">
                          <a:pos x="118" y="443"/>
                        </a:cxn>
                        <a:cxn ang="0">
                          <a:pos x="167" y="363"/>
                        </a:cxn>
                        <a:cxn ang="0">
                          <a:pos x="225" y="288"/>
                        </a:cxn>
                        <a:cxn ang="0">
                          <a:pos x="292" y="222"/>
                        </a:cxn>
                        <a:cxn ang="0">
                          <a:pos x="367" y="164"/>
                        </a:cxn>
                        <a:cxn ang="0">
                          <a:pos x="448" y="115"/>
                        </a:cxn>
                        <a:cxn ang="0">
                          <a:pos x="534" y="78"/>
                        </a:cxn>
                        <a:cxn ang="0">
                          <a:pos x="624" y="50"/>
                        </a:cxn>
                        <a:cxn ang="0">
                          <a:pos x="717" y="34"/>
                        </a:cxn>
                        <a:cxn ang="0">
                          <a:pos x="796" y="0"/>
                        </a:cxn>
                      </a:cxnLst>
                      <a:rect l="0" t="0" r="r" b="b"/>
                      <a:pathLst>
                        <a:path w="1144" h="1605">
                          <a:moveTo>
                            <a:pt x="796" y="0"/>
                          </a:moveTo>
                          <a:lnTo>
                            <a:pt x="782" y="0"/>
                          </a:lnTo>
                          <a:lnTo>
                            <a:pt x="768" y="0"/>
                          </a:lnTo>
                          <a:lnTo>
                            <a:pt x="754" y="1"/>
                          </a:lnTo>
                          <a:lnTo>
                            <a:pt x="740" y="2"/>
                          </a:lnTo>
                          <a:lnTo>
                            <a:pt x="726" y="3"/>
                          </a:lnTo>
                          <a:lnTo>
                            <a:pt x="712" y="4"/>
                          </a:lnTo>
                          <a:lnTo>
                            <a:pt x="698" y="6"/>
                          </a:lnTo>
                          <a:lnTo>
                            <a:pt x="685" y="8"/>
                          </a:lnTo>
                          <a:lnTo>
                            <a:pt x="671" y="10"/>
                          </a:lnTo>
                          <a:lnTo>
                            <a:pt x="657" y="12"/>
                          </a:lnTo>
                          <a:lnTo>
                            <a:pt x="643" y="15"/>
                          </a:lnTo>
                          <a:lnTo>
                            <a:pt x="629" y="18"/>
                          </a:lnTo>
                          <a:lnTo>
                            <a:pt x="616" y="21"/>
                          </a:lnTo>
                          <a:lnTo>
                            <a:pt x="603" y="25"/>
                          </a:lnTo>
                          <a:lnTo>
                            <a:pt x="589" y="28"/>
                          </a:lnTo>
                          <a:lnTo>
                            <a:pt x="576" y="32"/>
                          </a:lnTo>
                          <a:lnTo>
                            <a:pt x="562" y="36"/>
                          </a:lnTo>
                          <a:lnTo>
                            <a:pt x="549" y="40"/>
                          </a:lnTo>
                          <a:lnTo>
                            <a:pt x="535" y="45"/>
                          </a:lnTo>
                          <a:lnTo>
                            <a:pt x="522" y="50"/>
                          </a:lnTo>
                          <a:lnTo>
                            <a:pt x="509" y="55"/>
                          </a:lnTo>
                          <a:lnTo>
                            <a:pt x="496" y="60"/>
                          </a:lnTo>
                          <a:lnTo>
                            <a:pt x="483" y="65"/>
                          </a:lnTo>
                          <a:lnTo>
                            <a:pt x="471" y="71"/>
                          </a:lnTo>
                          <a:lnTo>
                            <a:pt x="458" y="77"/>
                          </a:lnTo>
                          <a:lnTo>
                            <a:pt x="445" y="83"/>
                          </a:lnTo>
                          <a:lnTo>
                            <a:pt x="433" y="89"/>
                          </a:lnTo>
                          <a:lnTo>
                            <a:pt x="420" y="96"/>
                          </a:lnTo>
                          <a:lnTo>
                            <a:pt x="408" y="103"/>
                          </a:lnTo>
                          <a:lnTo>
                            <a:pt x="396" y="110"/>
                          </a:lnTo>
                          <a:lnTo>
                            <a:pt x="384" y="117"/>
                          </a:lnTo>
                          <a:lnTo>
                            <a:pt x="372" y="124"/>
                          </a:lnTo>
                          <a:lnTo>
                            <a:pt x="360" y="132"/>
                          </a:lnTo>
                          <a:lnTo>
                            <a:pt x="349" y="140"/>
                          </a:lnTo>
                          <a:lnTo>
                            <a:pt x="337" y="148"/>
                          </a:lnTo>
                          <a:lnTo>
                            <a:pt x="326" y="156"/>
                          </a:lnTo>
                          <a:lnTo>
                            <a:pt x="315" y="164"/>
                          </a:lnTo>
                          <a:lnTo>
                            <a:pt x="304" y="173"/>
                          </a:lnTo>
                          <a:lnTo>
                            <a:pt x="293" y="182"/>
                          </a:lnTo>
                          <a:lnTo>
                            <a:pt x="282" y="191"/>
                          </a:lnTo>
                          <a:lnTo>
                            <a:pt x="271" y="200"/>
                          </a:lnTo>
                          <a:lnTo>
                            <a:pt x="261" y="209"/>
                          </a:lnTo>
                          <a:lnTo>
                            <a:pt x="251" y="219"/>
                          </a:lnTo>
                          <a:lnTo>
                            <a:pt x="241" y="229"/>
                          </a:lnTo>
                          <a:lnTo>
                            <a:pt x="231" y="239"/>
                          </a:lnTo>
                          <a:lnTo>
                            <a:pt x="221" y="248"/>
                          </a:lnTo>
                          <a:lnTo>
                            <a:pt x="211" y="259"/>
                          </a:lnTo>
                          <a:lnTo>
                            <a:pt x="202" y="269"/>
                          </a:lnTo>
                          <a:lnTo>
                            <a:pt x="193" y="280"/>
                          </a:lnTo>
                          <a:lnTo>
                            <a:pt x="184" y="290"/>
                          </a:lnTo>
                          <a:lnTo>
                            <a:pt x="175" y="302"/>
                          </a:lnTo>
                          <a:lnTo>
                            <a:pt x="166" y="312"/>
                          </a:lnTo>
                          <a:lnTo>
                            <a:pt x="158" y="324"/>
                          </a:lnTo>
                          <a:lnTo>
                            <a:pt x="150" y="335"/>
                          </a:lnTo>
                          <a:lnTo>
                            <a:pt x="142" y="347"/>
                          </a:lnTo>
                          <a:lnTo>
                            <a:pt x="134" y="358"/>
                          </a:lnTo>
                          <a:lnTo>
                            <a:pt x="126" y="370"/>
                          </a:lnTo>
                          <a:lnTo>
                            <a:pt x="119" y="382"/>
                          </a:lnTo>
                          <a:lnTo>
                            <a:pt x="112" y="394"/>
                          </a:lnTo>
                          <a:lnTo>
                            <a:pt x="104" y="406"/>
                          </a:lnTo>
                          <a:lnTo>
                            <a:pt x="98" y="418"/>
                          </a:lnTo>
                          <a:lnTo>
                            <a:pt x="91" y="430"/>
                          </a:lnTo>
                          <a:lnTo>
                            <a:pt x="85" y="443"/>
                          </a:lnTo>
                          <a:lnTo>
                            <a:pt x="79" y="456"/>
                          </a:lnTo>
                          <a:lnTo>
                            <a:pt x="73" y="468"/>
                          </a:lnTo>
                          <a:lnTo>
                            <a:pt x="67" y="481"/>
                          </a:lnTo>
                          <a:lnTo>
                            <a:pt x="62" y="494"/>
                          </a:lnTo>
                          <a:lnTo>
                            <a:pt x="56" y="507"/>
                          </a:lnTo>
                          <a:lnTo>
                            <a:pt x="51" y="520"/>
                          </a:lnTo>
                          <a:lnTo>
                            <a:pt x="46" y="533"/>
                          </a:lnTo>
                          <a:lnTo>
                            <a:pt x="42" y="547"/>
                          </a:lnTo>
                          <a:lnTo>
                            <a:pt x="38" y="560"/>
                          </a:lnTo>
                          <a:lnTo>
                            <a:pt x="33" y="573"/>
                          </a:lnTo>
                          <a:lnTo>
                            <a:pt x="29" y="586"/>
                          </a:lnTo>
                          <a:lnTo>
                            <a:pt x="26" y="600"/>
                          </a:lnTo>
                          <a:lnTo>
                            <a:pt x="22" y="614"/>
                          </a:lnTo>
                          <a:lnTo>
                            <a:pt x="19" y="627"/>
                          </a:lnTo>
                          <a:lnTo>
                            <a:pt x="16" y="641"/>
                          </a:lnTo>
                          <a:lnTo>
                            <a:pt x="14" y="655"/>
                          </a:lnTo>
                          <a:lnTo>
                            <a:pt x="11" y="669"/>
                          </a:lnTo>
                          <a:lnTo>
                            <a:pt x="9" y="683"/>
                          </a:lnTo>
                          <a:lnTo>
                            <a:pt x="7" y="696"/>
                          </a:lnTo>
                          <a:lnTo>
                            <a:pt x="5" y="710"/>
                          </a:lnTo>
                          <a:lnTo>
                            <a:pt x="4" y="724"/>
                          </a:lnTo>
                          <a:lnTo>
                            <a:pt x="2" y="738"/>
                          </a:lnTo>
                          <a:lnTo>
                            <a:pt x="2" y="752"/>
                          </a:lnTo>
                          <a:lnTo>
                            <a:pt x="1" y="766"/>
                          </a:lnTo>
                          <a:lnTo>
                            <a:pt x="0" y="780"/>
                          </a:lnTo>
                          <a:lnTo>
                            <a:pt x="0" y="794"/>
                          </a:lnTo>
                          <a:lnTo>
                            <a:pt x="0" y="808"/>
                          </a:lnTo>
                          <a:lnTo>
                            <a:pt x="0" y="822"/>
                          </a:lnTo>
                          <a:lnTo>
                            <a:pt x="1" y="836"/>
                          </a:lnTo>
                          <a:lnTo>
                            <a:pt x="2" y="850"/>
                          </a:lnTo>
                          <a:lnTo>
                            <a:pt x="2" y="864"/>
                          </a:lnTo>
                          <a:lnTo>
                            <a:pt x="4" y="878"/>
                          </a:lnTo>
                          <a:lnTo>
                            <a:pt x="5" y="892"/>
                          </a:lnTo>
                          <a:lnTo>
                            <a:pt x="7" y="906"/>
                          </a:lnTo>
                          <a:lnTo>
                            <a:pt x="8" y="920"/>
                          </a:lnTo>
                          <a:lnTo>
                            <a:pt x="11" y="934"/>
                          </a:lnTo>
                          <a:lnTo>
                            <a:pt x="13" y="948"/>
                          </a:lnTo>
                          <a:lnTo>
                            <a:pt x="16" y="961"/>
                          </a:lnTo>
                          <a:lnTo>
                            <a:pt x="19" y="975"/>
                          </a:lnTo>
                          <a:lnTo>
                            <a:pt x="22" y="989"/>
                          </a:lnTo>
                          <a:lnTo>
                            <a:pt x="25" y="1003"/>
                          </a:lnTo>
                          <a:lnTo>
                            <a:pt x="29" y="1016"/>
                          </a:lnTo>
                          <a:lnTo>
                            <a:pt x="33" y="1030"/>
                          </a:lnTo>
                          <a:lnTo>
                            <a:pt x="37" y="1043"/>
                          </a:lnTo>
                          <a:lnTo>
                            <a:pt x="41" y="1056"/>
                          </a:lnTo>
                          <a:lnTo>
                            <a:pt x="46" y="1070"/>
                          </a:lnTo>
                          <a:lnTo>
                            <a:pt x="50" y="1083"/>
                          </a:lnTo>
                          <a:lnTo>
                            <a:pt x="56" y="1096"/>
                          </a:lnTo>
                          <a:lnTo>
                            <a:pt x="61" y="1109"/>
                          </a:lnTo>
                          <a:lnTo>
                            <a:pt x="66" y="1122"/>
                          </a:lnTo>
                          <a:lnTo>
                            <a:pt x="72" y="1134"/>
                          </a:lnTo>
                          <a:lnTo>
                            <a:pt x="78" y="1147"/>
                          </a:lnTo>
                          <a:lnTo>
                            <a:pt x="84" y="1160"/>
                          </a:lnTo>
                          <a:lnTo>
                            <a:pt x="90" y="1172"/>
                          </a:lnTo>
                          <a:lnTo>
                            <a:pt x="97" y="1185"/>
                          </a:lnTo>
                          <a:lnTo>
                            <a:pt x="103" y="1197"/>
                          </a:lnTo>
                          <a:lnTo>
                            <a:pt x="111" y="1209"/>
                          </a:lnTo>
                          <a:lnTo>
                            <a:pt x="118" y="1221"/>
                          </a:lnTo>
                          <a:lnTo>
                            <a:pt x="125" y="1233"/>
                          </a:lnTo>
                          <a:lnTo>
                            <a:pt x="133" y="1245"/>
                          </a:lnTo>
                          <a:lnTo>
                            <a:pt x="141" y="1257"/>
                          </a:lnTo>
                          <a:lnTo>
                            <a:pt x="149" y="1268"/>
                          </a:lnTo>
                          <a:lnTo>
                            <a:pt x="157" y="1279"/>
                          </a:lnTo>
                          <a:lnTo>
                            <a:pt x="165" y="1290"/>
                          </a:lnTo>
                          <a:lnTo>
                            <a:pt x="174" y="1302"/>
                          </a:lnTo>
                          <a:lnTo>
                            <a:pt x="183" y="1312"/>
                          </a:lnTo>
                          <a:lnTo>
                            <a:pt x="192" y="1323"/>
                          </a:lnTo>
                          <a:lnTo>
                            <a:pt x="201" y="1334"/>
                          </a:lnTo>
                          <a:lnTo>
                            <a:pt x="210" y="1344"/>
                          </a:lnTo>
                          <a:lnTo>
                            <a:pt x="220" y="1354"/>
                          </a:lnTo>
                          <a:lnTo>
                            <a:pt x="229" y="1365"/>
                          </a:lnTo>
                          <a:lnTo>
                            <a:pt x="239" y="1375"/>
                          </a:lnTo>
                          <a:lnTo>
                            <a:pt x="249" y="1384"/>
                          </a:lnTo>
                          <a:lnTo>
                            <a:pt x="260" y="1394"/>
                          </a:lnTo>
                          <a:lnTo>
                            <a:pt x="270" y="1403"/>
                          </a:lnTo>
                          <a:lnTo>
                            <a:pt x="281" y="1412"/>
                          </a:lnTo>
                          <a:lnTo>
                            <a:pt x="291" y="1421"/>
                          </a:lnTo>
                          <a:lnTo>
                            <a:pt x="302" y="1430"/>
                          </a:lnTo>
                          <a:lnTo>
                            <a:pt x="313" y="1439"/>
                          </a:lnTo>
                          <a:lnTo>
                            <a:pt x="324" y="1447"/>
                          </a:lnTo>
                          <a:lnTo>
                            <a:pt x="336" y="1456"/>
                          </a:lnTo>
                          <a:lnTo>
                            <a:pt x="347" y="1464"/>
                          </a:lnTo>
                          <a:lnTo>
                            <a:pt x="359" y="1471"/>
                          </a:lnTo>
                          <a:lnTo>
                            <a:pt x="371" y="1479"/>
                          </a:lnTo>
                          <a:lnTo>
                            <a:pt x="383" y="1487"/>
                          </a:lnTo>
                          <a:lnTo>
                            <a:pt x="395" y="1494"/>
                          </a:lnTo>
                          <a:lnTo>
                            <a:pt x="407" y="1501"/>
                          </a:lnTo>
                          <a:lnTo>
                            <a:pt x="419" y="1508"/>
                          </a:lnTo>
                          <a:lnTo>
                            <a:pt x="431" y="1514"/>
                          </a:lnTo>
                          <a:lnTo>
                            <a:pt x="444" y="1520"/>
                          </a:lnTo>
                          <a:lnTo>
                            <a:pt x="456" y="1527"/>
                          </a:lnTo>
                          <a:lnTo>
                            <a:pt x="469" y="1532"/>
                          </a:lnTo>
                          <a:lnTo>
                            <a:pt x="482" y="1538"/>
                          </a:lnTo>
                          <a:lnTo>
                            <a:pt x="495" y="1544"/>
                          </a:lnTo>
                          <a:lnTo>
                            <a:pt x="508" y="1549"/>
                          </a:lnTo>
                          <a:lnTo>
                            <a:pt x="521" y="1554"/>
                          </a:lnTo>
                          <a:lnTo>
                            <a:pt x="534" y="1559"/>
                          </a:lnTo>
                          <a:lnTo>
                            <a:pt x="547" y="1563"/>
                          </a:lnTo>
                          <a:lnTo>
                            <a:pt x="560" y="1568"/>
                          </a:lnTo>
                          <a:lnTo>
                            <a:pt x="574" y="1572"/>
                          </a:lnTo>
                          <a:lnTo>
                            <a:pt x="587" y="1576"/>
                          </a:lnTo>
                          <a:lnTo>
                            <a:pt x="601" y="1579"/>
                          </a:lnTo>
                          <a:lnTo>
                            <a:pt x="614" y="1583"/>
                          </a:lnTo>
                          <a:lnTo>
                            <a:pt x="628" y="1586"/>
                          </a:lnTo>
                          <a:lnTo>
                            <a:pt x="641" y="1589"/>
                          </a:lnTo>
                          <a:lnTo>
                            <a:pt x="655" y="1592"/>
                          </a:lnTo>
                          <a:lnTo>
                            <a:pt x="669" y="1594"/>
                          </a:lnTo>
                          <a:lnTo>
                            <a:pt x="683" y="1596"/>
                          </a:lnTo>
                          <a:lnTo>
                            <a:pt x="697" y="1598"/>
                          </a:lnTo>
                          <a:lnTo>
                            <a:pt x="711" y="1600"/>
                          </a:lnTo>
                          <a:lnTo>
                            <a:pt x="724" y="1601"/>
                          </a:lnTo>
                          <a:lnTo>
                            <a:pt x="739" y="1602"/>
                          </a:lnTo>
                          <a:lnTo>
                            <a:pt x="753" y="1603"/>
                          </a:lnTo>
                          <a:lnTo>
                            <a:pt x="766" y="1604"/>
                          </a:lnTo>
                          <a:lnTo>
                            <a:pt x="781" y="1605"/>
                          </a:lnTo>
                          <a:lnTo>
                            <a:pt x="794" y="1605"/>
                          </a:lnTo>
                          <a:lnTo>
                            <a:pt x="808" y="1605"/>
                          </a:lnTo>
                          <a:lnTo>
                            <a:pt x="822" y="1605"/>
                          </a:lnTo>
                          <a:lnTo>
                            <a:pt x="837" y="1604"/>
                          </a:lnTo>
                          <a:lnTo>
                            <a:pt x="850" y="1603"/>
                          </a:lnTo>
                          <a:lnTo>
                            <a:pt x="864" y="1602"/>
                          </a:lnTo>
                          <a:lnTo>
                            <a:pt x="878" y="1601"/>
                          </a:lnTo>
                          <a:lnTo>
                            <a:pt x="892" y="1600"/>
                          </a:lnTo>
                          <a:lnTo>
                            <a:pt x="906" y="1598"/>
                          </a:lnTo>
                          <a:lnTo>
                            <a:pt x="920" y="1596"/>
                          </a:lnTo>
                          <a:lnTo>
                            <a:pt x="934" y="1594"/>
                          </a:lnTo>
                          <a:lnTo>
                            <a:pt x="947" y="1591"/>
                          </a:lnTo>
                          <a:lnTo>
                            <a:pt x="961" y="1589"/>
                          </a:lnTo>
                          <a:lnTo>
                            <a:pt x="975" y="1586"/>
                          </a:lnTo>
                          <a:lnTo>
                            <a:pt x="989" y="1583"/>
                          </a:lnTo>
                          <a:lnTo>
                            <a:pt x="1002" y="1579"/>
                          </a:lnTo>
                          <a:lnTo>
                            <a:pt x="1016" y="1576"/>
                          </a:lnTo>
                          <a:lnTo>
                            <a:pt x="1029" y="1572"/>
                          </a:lnTo>
                          <a:lnTo>
                            <a:pt x="1043" y="1568"/>
                          </a:lnTo>
                          <a:lnTo>
                            <a:pt x="1056" y="1563"/>
                          </a:lnTo>
                          <a:lnTo>
                            <a:pt x="1069" y="1559"/>
                          </a:lnTo>
                          <a:lnTo>
                            <a:pt x="1081" y="1554"/>
                          </a:lnTo>
                          <a:lnTo>
                            <a:pt x="1092" y="1583"/>
                          </a:lnTo>
                          <a:lnTo>
                            <a:pt x="1144" y="1511"/>
                          </a:lnTo>
                          <a:lnTo>
                            <a:pt x="1060" y="1498"/>
                          </a:lnTo>
                          <a:lnTo>
                            <a:pt x="1071" y="1526"/>
                          </a:lnTo>
                          <a:lnTo>
                            <a:pt x="1058" y="1531"/>
                          </a:lnTo>
                          <a:lnTo>
                            <a:pt x="1045" y="1535"/>
                          </a:lnTo>
                          <a:lnTo>
                            <a:pt x="1033" y="1539"/>
                          </a:lnTo>
                          <a:lnTo>
                            <a:pt x="1020" y="1543"/>
                          </a:lnTo>
                          <a:lnTo>
                            <a:pt x="1007" y="1547"/>
                          </a:lnTo>
                          <a:lnTo>
                            <a:pt x="994" y="1550"/>
                          </a:lnTo>
                          <a:lnTo>
                            <a:pt x="981" y="1554"/>
                          </a:lnTo>
                          <a:lnTo>
                            <a:pt x="968" y="1557"/>
                          </a:lnTo>
                          <a:lnTo>
                            <a:pt x="954" y="1559"/>
                          </a:lnTo>
                          <a:lnTo>
                            <a:pt x="941" y="1562"/>
                          </a:lnTo>
                          <a:lnTo>
                            <a:pt x="928" y="1565"/>
                          </a:lnTo>
                          <a:lnTo>
                            <a:pt x="915" y="1567"/>
                          </a:lnTo>
                          <a:lnTo>
                            <a:pt x="901" y="1568"/>
                          </a:lnTo>
                          <a:lnTo>
                            <a:pt x="888" y="1570"/>
                          </a:lnTo>
                          <a:lnTo>
                            <a:pt x="874" y="1571"/>
                          </a:lnTo>
                          <a:lnTo>
                            <a:pt x="861" y="1573"/>
                          </a:lnTo>
                          <a:lnTo>
                            <a:pt x="848" y="1574"/>
                          </a:lnTo>
                          <a:lnTo>
                            <a:pt x="834" y="1574"/>
                          </a:lnTo>
                          <a:lnTo>
                            <a:pt x="821" y="1575"/>
                          </a:lnTo>
                          <a:lnTo>
                            <a:pt x="807" y="1575"/>
                          </a:lnTo>
                          <a:lnTo>
                            <a:pt x="794" y="1575"/>
                          </a:lnTo>
                          <a:lnTo>
                            <a:pt x="780" y="1574"/>
                          </a:lnTo>
                          <a:lnTo>
                            <a:pt x="767" y="1574"/>
                          </a:lnTo>
                          <a:lnTo>
                            <a:pt x="753" y="1573"/>
                          </a:lnTo>
                          <a:lnTo>
                            <a:pt x="740" y="1572"/>
                          </a:lnTo>
                          <a:lnTo>
                            <a:pt x="726" y="1571"/>
                          </a:lnTo>
                          <a:lnTo>
                            <a:pt x="713" y="1570"/>
                          </a:lnTo>
                          <a:lnTo>
                            <a:pt x="700" y="1568"/>
                          </a:lnTo>
                          <a:lnTo>
                            <a:pt x="686" y="1566"/>
                          </a:lnTo>
                          <a:lnTo>
                            <a:pt x="673" y="1564"/>
                          </a:lnTo>
                          <a:lnTo>
                            <a:pt x="660" y="1562"/>
                          </a:lnTo>
                          <a:lnTo>
                            <a:pt x="647" y="1559"/>
                          </a:lnTo>
                          <a:lnTo>
                            <a:pt x="633" y="1556"/>
                          </a:lnTo>
                          <a:lnTo>
                            <a:pt x="620" y="1553"/>
                          </a:lnTo>
                          <a:lnTo>
                            <a:pt x="607" y="1550"/>
                          </a:lnTo>
                          <a:lnTo>
                            <a:pt x="594" y="1547"/>
                          </a:lnTo>
                          <a:lnTo>
                            <a:pt x="581" y="1543"/>
                          </a:lnTo>
                          <a:lnTo>
                            <a:pt x="568" y="1539"/>
                          </a:lnTo>
                          <a:lnTo>
                            <a:pt x="555" y="1535"/>
                          </a:lnTo>
                          <a:lnTo>
                            <a:pt x="543" y="1530"/>
                          </a:lnTo>
                          <a:lnTo>
                            <a:pt x="530" y="1526"/>
                          </a:lnTo>
                          <a:lnTo>
                            <a:pt x="517" y="1521"/>
                          </a:lnTo>
                          <a:lnTo>
                            <a:pt x="505" y="1516"/>
                          </a:lnTo>
                          <a:lnTo>
                            <a:pt x="493" y="1510"/>
                          </a:lnTo>
                          <a:lnTo>
                            <a:pt x="480" y="1505"/>
                          </a:lnTo>
                          <a:lnTo>
                            <a:pt x="468" y="1499"/>
                          </a:lnTo>
                          <a:lnTo>
                            <a:pt x="456" y="1493"/>
                          </a:lnTo>
                          <a:lnTo>
                            <a:pt x="444" y="1487"/>
                          </a:lnTo>
                          <a:lnTo>
                            <a:pt x="432" y="1481"/>
                          </a:lnTo>
                          <a:lnTo>
                            <a:pt x="420" y="1474"/>
                          </a:lnTo>
                          <a:lnTo>
                            <a:pt x="409" y="1467"/>
                          </a:lnTo>
                          <a:lnTo>
                            <a:pt x="397" y="1460"/>
                          </a:lnTo>
                          <a:lnTo>
                            <a:pt x="386" y="1453"/>
                          </a:lnTo>
                          <a:lnTo>
                            <a:pt x="374" y="1446"/>
                          </a:lnTo>
                          <a:lnTo>
                            <a:pt x="363" y="1438"/>
                          </a:lnTo>
                          <a:lnTo>
                            <a:pt x="352" y="1430"/>
                          </a:lnTo>
                          <a:lnTo>
                            <a:pt x="341" y="1423"/>
                          </a:lnTo>
                          <a:lnTo>
                            <a:pt x="331" y="1414"/>
                          </a:lnTo>
                          <a:lnTo>
                            <a:pt x="320" y="1406"/>
                          </a:lnTo>
                          <a:lnTo>
                            <a:pt x="310" y="1398"/>
                          </a:lnTo>
                          <a:lnTo>
                            <a:pt x="299" y="1389"/>
                          </a:lnTo>
                          <a:lnTo>
                            <a:pt x="289" y="1380"/>
                          </a:lnTo>
                          <a:lnTo>
                            <a:pt x="279" y="1371"/>
                          </a:lnTo>
                          <a:lnTo>
                            <a:pt x="269" y="1362"/>
                          </a:lnTo>
                          <a:lnTo>
                            <a:pt x="260" y="1352"/>
                          </a:lnTo>
                          <a:lnTo>
                            <a:pt x="250" y="1343"/>
                          </a:lnTo>
                          <a:lnTo>
                            <a:pt x="241" y="1333"/>
                          </a:lnTo>
                          <a:lnTo>
                            <a:pt x="231" y="1323"/>
                          </a:lnTo>
                          <a:lnTo>
                            <a:pt x="223" y="1313"/>
                          </a:lnTo>
                          <a:lnTo>
                            <a:pt x="214" y="1303"/>
                          </a:lnTo>
                          <a:lnTo>
                            <a:pt x="205" y="1293"/>
                          </a:lnTo>
                          <a:lnTo>
                            <a:pt x="197" y="1282"/>
                          </a:lnTo>
                          <a:lnTo>
                            <a:pt x="188" y="1271"/>
                          </a:lnTo>
                          <a:lnTo>
                            <a:pt x="180" y="1260"/>
                          </a:lnTo>
                          <a:lnTo>
                            <a:pt x="172" y="1250"/>
                          </a:lnTo>
                          <a:lnTo>
                            <a:pt x="165" y="1239"/>
                          </a:lnTo>
                          <a:lnTo>
                            <a:pt x="157" y="1227"/>
                          </a:lnTo>
                          <a:lnTo>
                            <a:pt x="150" y="1216"/>
                          </a:lnTo>
                          <a:lnTo>
                            <a:pt x="143" y="1205"/>
                          </a:lnTo>
                          <a:lnTo>
                            <a:pt x="136" y="1193"/>
                          </a:lnTo>
                          <a:lnTo>
                            <a:pt x="129" y="1181"/>
                          </a:lnTo>
                          <a:lnTo>
                            <a:pt x="123" y="1169"/>
                          </a:lnTo>
                          <a:lnTo>
                            <a:pt x="116" y="1157"/>
                          </a:lnTo>
                          <a:lnTo>
                            <a:pt x="110" y="1145"/>
                          </a:lnTo>
                          <a:lnTo>
                            <a:pt x="104" y="1133"/>
                          </a:lnTo>
                          <a:lnTo>
                            <a:pt x="99" y="1121"/>
                          </a:lnTo>
                          <a:lnTo>
                            <a:pt x="93" y="1109"/>
                          </a:lnTo>
                          <a:lnTo>
                            <a:pt x="88" y="1096"/>
                          </a:lnTo>
                          <a:lnTo>
                            <a:pt x="83" y="1084"/>
                          </a:lnTo>
                          <a:lnTo>
                            <a:pt x="78" y="1071"/>
                          </a:lnTo>
                          <a:lnTo>
                            <a:pt x="74" y="1058"/>
                          </a:lnTo>
                          <a:lnTo>
                            <a:pt x="69" y="1046"/>
                          </a:lnTo>
                          <a:lnTo>
                            <a:pt x="65" y="1033"/>
                          </a:lnTo>
                          <a:lnTo>
                            <a:pt x="61" y="1020"/>
                          </a:lnTo>
                          <a:lnTo>
                            <a:pt x="58" y="1007"/>
                          </a:lnTo>
                          <a:lnTo>
                            <a:pt x="54" y="994"/>
                          </a:lnTo>
                          <a:lnTo>
                            <a:pt x="51" y="981"/>
                          </a:lnTo>
                          <a:lnTo>
                            <a:pt x="48" y="968"/>
                          </a:lnTo>
                          <a:lnTo>
                            <a:pt x="45" y="955"/>
                          </a:lnTo>
                          <a:lnTo>
                            <a:pt x="43" y="941"/>
                          </a:lnTo>
                          <a:lnTo>
                            <a:pt x="40" y="928"/>
                          </a:lnTo>
                          <a:lnTo>
                            <a:pt x="38" y="915"/>
                          </a:lnTo>
                          <a:lnTo>
                            <a:pt x="36" y="901"/>
                          </a:lnTo>
                          <a:lnTo>
                            <a:pt x="35" y="888"/>
                          </a:lnTo>
                          <a:lnTo>
                            <a:pt x="33" y="874"/>
                          </a:lnTo>
                          <a:lnTo>
                            <a:pt x="32" y="861"/>
                          </a:lnTo>
                          <a:lnTo>
                            <a:pt x="31" y="847"/>
                          </a:lnTo>
                          <a:lnTo>
                            <a:pt x="31" y="834"/>
                          </a:lnTo>
                          <a:lnTo>
                            <a:pt x="30" y="820"/>
                          </a:lnTo>
                          <a:lnTo>
                            <a:pt x="30" y="807"/>
                          </a:lnTo>
                          <a:lnTo>
                            <a:pt x="30" y="794"/>
                          </a:lnTo>
                          <a:lnTo>
                            <a:pt x="30" y="780"/>
                          </a:lnTo>
                          <a:lnTo>
                            <a:pt x="31" y="767"/>
                          </a:lnTo>
                          <a:lnTo>
                            <a:pt x="32" y="753"/>
                          </a:lnTo>
                          <a:lnTo>
                            <a:pt x="32" y="740"/>
                          </a:lnTo>
                          <a:lnTo>
                            <a:pt x="34" y="726"/>
                          </a:lnTo>
                          <a:lnTo>
                            <a:pt x="35" y="713"/>
                          </a:lnTo>
                          <a:lnTo>
                            <a:pt x="37" y="699"/>
                          </a:lnTo>
                          <a:lnTo>
                            <a:pt x="39" y="686"/>
                          </a:lnTo>
                          <a:lnTo>
                            <a:pt x="41" y="673"/>
                          </a:lnTo>
                          <a:lnTo>
                            <a:pt x="43" y="659"/>
                          </a:lnTo>
                          <a:lnTo>
                            <a:pt x="46" y="646"/>
                          </a:lnTo>
                          <a:lnTo>
                            <a:pt x="49" y="633"/>
                          </a:lnTo>
                          <a:lnTo>
                            <a:pt x="52" y="620"/>
                          </a:lnTo>
                          <a:lnTo>
                            <a:pt x="55" y="607"/>
                          </a:lnTo>
                          <a:lnTo>
                            <a:pt x="59" y="594"/>
                          </a:lnTo>
                          <a:lnTo>
                            <a:pt x="62" y="581"/>
                          </a:lnTo>
                          <a:lnTo>
                            <a:pt x="66" y="568"/>
                          </a:lnTo>
                          <a:lnTo>
                            <a:pt x="71" y="555"/>
                          </a:lnTo>
                          <a:lnTo>
                            <a:pt x="75" y="542"/>
                          </a:lnTo>
                          <a:lnTo>
                            <a:pt x="80" y="529"/>
                          </a:lnTo>
                          <a:lnTo>
                            <a:pt x="84" y="517"/>
                          </a:lnTo>
                          <a:lnTo>
                            <a:pt x="89" y="505"/>
                          </a:lnTo>
                          <a:lnTo>
                            <a:pt x="95" y="492"/>
                          </a:lnTo>
                          <a:lnTo>
                            <a:pt x="100" y="480"/>
                          </a:lnTo>
                          <a:lnTo>
                            <a:pt x="106" y="468"/>
                          </a:lnTo>
                          <a:lnTo>
                            <a:pt x="112" y="455"/>
                          </a:lnTo>
                          <a:lnTo>
                            <a:pt x="118" y="443"/>
                          </a:lnTo>
                          <a:lnTo>
                            <a:pt x="124" y="432"/>
                          </a:lnTo>
                          <a:lnTo>
                            <a:pt x="131" y="420"/>
                          </a:lnTo>
                          <a:lnTo>
                            <a:pt x="138" y="408"/>
                          </a:lnTo>
                          <a:lnTo>
                            <a:pt x="145" y="396"/>
                          </a:lnTo>
                          <a:lnTo>
                            <a:pt x="152" y="385"/>
                          </a:lnTo>
                          <a:lnTo>
                            <a:pt x="159" y="374"/>
                          </a:lnTo>
                          <a:lnTo>
                            <a:pt x="167" y="363"/>
                          </a:lnTo>
                          <a:lnTo>
                            <a:pt x="175" y="352"/>
                          </a:lnTo>
                          <a:lnTo>
                            <a:pt x="183" y="341"/>
                          </a:lnTo>
                          <a:lnTo>
                            <a:pt x="191" y="330"/>
                          </a:lnTo>
                          <a:lnTo>
                            <a:pt x="199" y="319"/>
                          </a:lnTo>
                          <a:lnTo>
                            <a:pt x="207" y="309"/>
                          </a:lnTo>
                          <a:lnTo>
                            <a:pt x="216" y="299"/>
                          </a:lnTo>
                          <a:lnTo>
                            <a:pt x="225" y="288"/>
                          </a:lnTo>
                          <a:lnTo>
                            <a:pt x="234" y="278"/>
                          </a:lnTo>
                          <a:lnTo>
                            <a:pt x="243" y="269"/>
                          </a:lnTo>
                          <a:lnTo>
                            <a:pt x="253" y="259"/>
                          </a:lnTo>
                          <a:lnTo>
                            <a:pt x="262" y="249"/>
                          </a:lnTo>
                          <a:lnTo>
                            <a:pt x="272" y="240"/>
                          </a:lnTo>
                          <a:lnTo>
                            <a:pt x="282" y="231"/>
                          </a:lnTo>
                          <a:lnTo>
                            <a:pt x="292" y="222"/>
                          </a:lnTo>
                          <a:lnTo>
                            <a:pt x="302" y="213"/>
                          </a:lnTo>
                          <a:lnTo>
                            <a:pt x="313" y="204"/>
                          </a:lnTo>
                          <a:lnTo>
                            <a:pt x="323" y="196"/>
                          </a:lnTo>
                          <a:lnTo>
                            <a:pt x="334" y="188"/>
                          </a:lnTo>
                          <a:lnTo>
                            <a:pt x="344" y="180"/>
                          </a:lnTo>
                          <a:lnTo>
                            <a:pt x="356" y="172"/>
                          </a:lnTo>
                          <a:lnTo>
                            <a:pt x="367" y="164"/>
                          </a:lnTo>
                          <a:lnTo>
                            <a:pt x="378" y="157"/>
                          </a:lnTo>
                          <a:lnTo>
                            <a:pt x="389" y="149"/>
                          </a:lnTo>
                          <a:lnTo>
                            <a:pt x="401" y="142"/>
                          </a:lnTo>
                          <a:lnTo>
                            <a:pt x="412" y="135"/>
                          </a:lnTo>
                          <a:lnTo>
                            <a:pt x="424" y="128"/>
                          </a:lnTo>
                          <a:lnTo>
                            <a:pt x="436" y="122"/>
                          </a:lnTo>
                          <a:lnTo>
                            <a:pt x="448" y="115"/>
                          </a:lnTo>
                          <a:lnTo>
                            <a:pt x="460" y="109"/>
                          </a:lnTo>
                          <a:lnTo>
                            <a:pt x="472" y="104"/>
                          </a:lnTo>
                          <a:lnTo>
                            <a:pt x="484" y="98"/>
                          </a:lnTo>
                          <a:lnTo>
                            <a:pt x="496" y="93"/>
                          </a:lnTo>
                          <a:lnTo>
                            <a:pt x="509" y="87"/>
                          </a:lnTo>
                          <a:lnTo>
                            <a:pt x="521" y="82"/>
                          </a:lnTo>
                          <a:lnTo>
                            <a:pt x="534" y="78"/>
                          </a:lnTo>
                          <a:lnTo>
                            <a:pt x="546" y="73"/>
                          </a:lnTo>
                          <a:lnTo>
                            <a:pt x="559" y="69"/>
                          </a:lnTo>
                          <a:lnTo>
                            <a:pt x="572" y="64"/>
                          </a:lnTo>
                          <a:lnTo>
                            <a:pt x="585" y="61"/>
                          </a:lnTo>
                          <a:lnTo>
                            <a:pt x="598" y="57"/>
                          </a:lnTo>
                          <a:lnTo>
                            <a:pt x="611" y="53"/>
                          </a:lnTo>
                          <a:lnTo>
                            <a:pt x="624" y="50"/>
                          </a:lnTo>
                          <a:lnTo>
                            <a:pt x="637" y="47"/>
                          </a:lnTo>
                          <a:lnTo>
                            <a:pt x="650" y="44"/>
                          </a:lnTo>
                          <a:lnTo>
                            <a:pt x="664" y="42"/>
                          </a:lnTo>
                          <a:lnTo>
                            <a:pt x="677" y="40"/>
                          </a:lnTo>
                          <a:lnTo>
                            <a:pt x="690" y="37"/>
                          </a:lnTo>
                          <a:lnTo>
                            <a:pt x="704" y="36"/>
                          </a:lnTo>
                          <a:lnTo>
                            <a:pt x="717" y="34"/>
                          </a:lnTo>
                          <a:lnTo>
                            <a:pt x="730" y="33"/>
                          </a:lnTo>
                          <a:lnTo>
                            <a:pt x="744" y="32"/>
                          </a:lnTo>
                          <a:lnTo>
                            <a:pt x="757" y="31"/>
                          </a:lnTo>
                          <a:lnTo>
                            <a:pt x="771" y="30"/>
                          </a:lnTo>
                          <a:lnTo>
                            <a:pt x="784" y="30"/>
                          </a:lnTo>
                          <a:lnTo>
                            <a:pt x="796" y="30"/>
                          </a:lnTo>
                          <a:lnTo>
                            <a:pt x="796" y="0"/>
                          </a:lnTo>
                          <a:close/>
                        </a:path>
                      </a:pathLst>
                    </a:custGeom>
                    <a:solidFill>
                      <a:srgbClr val="92D050"/>
                    </a:solidFill>
                    <a:ln w="7938">
                      <a:solidFill>
                        <a:srgbClr val="92D05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zh-CN" altLang="en-US" sz="1200" b="1">
                        <a:latin typeface="Calibri" pitchFamily="34" charset="0"/>
                        <a:ea typeface="Arial Unicode MS" pitchFamily="34" charset="-122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199" name="Rectangle 34"/>
                  <p:cNvSpPr>
                    <a:spLocks noChangeArrowheads="1"/>
                  </p:cNvSpPr>
                  <p:nvPr/>
                </p:nvSpPr>
                <p:spPr bwMode="auto">
                  <a:xfrm rot="2079781">
                    <a:off x="3722545" y="3078365"/>
                    <a:ext cx="1064213" cy="4501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zh-CN" altLang="zh-CN" sz="10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ea typeface="Arial Unicode MS" pitchFamily="34" charset="-122"/>
                        <a:cs typeface="Arial" pitchFamily="34" charset="0"/>
                      </a:rPr>
                      <a:t>p15A</a:t>
                    </a:r>
                  </a:p>
                </p:txBody>
              </p:sp>
            </p:grpSp>
            <p:sp>
              <p:nvSpPr>
                <p:cNvPr id="195" name="TextBox 194"/>
                <p:cNvSpPr txBox="1"/>
                <p:nvPr/>
              </p:nvSpPr>
              <p:spPr>
                <a:xfrm rot="16380336">
                  <a:off x="1382531" y="2857173"/>
                  <a:ext cx="1224134" cy="3674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000" b="1" i="1" dirty="0" smtClean="0">
                      <a:latin typeface="Calibri" pitchFamily="34" charset="0"/>
                      <a:ea typeface="Arial Unicode MS" pitchFamily="34" charset="-122"/>
                      <a:cs typeface="Arial" pitchFamily="34" charset="0"/>
                    </a:rPr>
                    <a:t>cat</a:t>
                  </a:r>
                  <a:endParaRPr lang="zh-CN" altLang="en-US" sz="1000" b="1" i="1" dirty="0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  <p:cxnSp>
              <p:nvCxnSpPr>
                <p:cNvPr id="196" name="直接箭头连接符 195"/>
                <p:cNvCxnSpPr/>
                <p:nvPr/>
              </p:nvCxnSpPr>
              <p:spPr>
                <a:xfrm flipH="1">
                  <a:off x="2396881" y="2592175"/>
                  <a:ext cx="168919" cy="38285"/>
                </a:xfrm>
                <a:prstGeom prst="straightConnector1">
                  <a:avLst/>
                </a:prstGeom>
                <a:ln w="6350">
                  <a:tailEnd type="arrow"/>
                </a:ln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197" name="TextBox 196"/>
                <p:cNvSpPr txBox="1"/>
                <p:nvPr/>
              </p:nvSpPr>
              <p:spPr>
                <a:xfrm>
                  <a:off x="2339752" y="2818997"/>
                  <a:ext cx="690164" cy="4035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zh-CN" altLang="en-US" sz="700" b="1" dirty="0">
                    <a:latin typeface="Calibri" pitchFamily="34" charset="0"/>
                    <a:ea typeface="Arial Unicode MS" pitchFamily="34" charset="-122"/>
                    <a:cs typeface="Arial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3663</TotalTime>
  <Words>141</Words>
  <Application>Microsoft Office PowerPoint</Application>
  <PresentationFormat>全屏显示(4:3)</PresentationFormat>
  <Paragraphs>80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Allopatric insertion of exotic genes influences heterologous expression efficiency and host transcriptomes in Myxococcus xanthus</dc:title>
  <dc:creator>apple</dc:creator>
  <cp:lastModifiedBy>apple</cp:lastModifiedBy>
  <cp:revision>142</cp:revision>
  <dcterms:created xsi:type="dcterms:W3CDTF">2014-12-08T20:15:28Z</dcterms:created>
  <dcterms:modified xsi:type="dcterms:W3CDTF">2015-04-10T09:14:58Z</dcterms:modified>
</cp:coreProperties>
</file>