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01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323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12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033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4206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82732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1345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983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2486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1990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51510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934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C6B77-C8EE-174C-83AC-A3E6870C6C0B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79E08-FB39-0342-A9A0-429476D064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7256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61D4-607A-1846-B50A-2B15467E77D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9550" b="-9733"/>
          <a:stretch/>
        </p:blipFill>
        <p:spPr bwMode="auto">
          <a:xfrm>
            <a:off x="797949" y="1417639"/>
            <a:ext cx="7745827" cy="713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384" y="2130792"/>
            <a:ext cx="7983415" cy="1005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384" y="3769872"/>
            <a:ext cx="7424616" cy="391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384" y="4161693"/>
            <a:ext cx="7502769" cy="400539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11"/>
          <p:cNvSpPr/>
          <p:nvPr/>
        </p:nvSpPr>
        <p:spPr>
          <a:xfrm>
            <a:off x="434534" y="3769637"/>
            <a:ext cx="37826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b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8529" y="1453891"/>
            <a:ext cx="37826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>
                <a:latin typeface="Arial"/>
                <a:cs typeface="Arial"/>
              </a:rPr>
              <a:t>a</a:t>
            </a:r>
            <a:endParaRPr lang="en-US" sz="1200" b="1" dirty="0">
              <a:latin typeface="Arial"/>
              <a:cs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8334" y="6202461"/>
            <a:ext cx="854820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>
                <a:latin typeface="Arial"/>
                <a:cs typeface="Arial"/>
              </a:rPr>
              <a:t>Figure </a:t>
            </a:r>
            <a:r>
              <a:rPr lang="en-US" sz="1200" b="1" dirty="0" smtClean="0">
                <a:latin typeface="Arial"/>
                <a:cs typeface="Arial"/>
              </a:rPr>
              <a:t>S1. </a:t>
            </a:r>
            <a:r>
              <a:rPr lang="en-US" sz="1200" b="1" dirty="0">
                <a:latin typeface="Arial"/>
                <a:cs typeface="Arial"/>
              </a:rPr>
              <a:t>a</a:t>
            </a:r>
            <a:r>
              <a:rPr lang="en-US" sz="1200" b="1" dirty="0" smtClean="0">
                <a:latin typeface="Arial"/>
                <a:cs typeface="Arial"/>
              </a:rPr>
              <a:t> </a:t>
            </a:r>
            <a:r>
              <a:rPr lang="en-US" sz="1200" i="1" dirty="0" err="1" smtClean="0">
                <a:latin typeface="Arial"/>
                <a:cs typeface="Arial"/>
              </a:rPr>
              <a:t>trg</a:t>
            </a:r>
            <a:r>
              <a:rPr lang="en-US" sz="1200" dirty="0" err="1" smtClean="0">
                <a:latin typeface="Arial"/>
                <a:cs typeface="Arial"/>
              </a:rPr>
              <a:t>A</a:t>
            </a:r>
            <a:r>
              <a:rPr lang="en-US" sz="1200" dirty="0" smtClean="0">
                <a:latin typeface="Arial"/>
                <a:cs typeface="Arial"/>
              </a:rPr>
              <a:t> </a:t>
            </a:r>
            <a:r>
              <a:rPr lang="en-US" sz="1200" dirty="0">
                <a:latin typeface="Arial"/>
                <a:cs typeface="Arial"/>
              </a:rPr>
              <a:t>Basic Local Alignment Search </a:t>
            </a:r>
            <a:r>
              <a:rPr lang="en-US" sz="1200" dirty="0" smtClean="0">
                <a:latin typeface="Arial"/>
                <a:cs typeface="Arial"/>
              </a:rPr>
              <a:t>Tool (BLAST) analysis  </a:t>
            </a:r>
            <a:r>
              <a:rPr lang="en-US" sz="1200" dirty="0">
                <a:latin typeface="Arial"/>
                <a:cs typeface="Arial"/>
              </a:rPr>
              <a:t>; </a:t>
            </a:r>
            <a:r>
              <a:rPr lang="en-US" sz="1200" b="1" dirty="0" smtClean="0">
                <a:latin typeface="Arial"/>
                <a:cs typeface="Arial"/>
              </a:rPr>
              <a:t>b</a:t>
            </a:r>
            <a:r>
              <a:rPr lang="en-US" sz="1200" dirty="0" smtClean="0">
                <a:latin typeface="Arial"/>
                <a:cs typeface="Arial"/>
              </a:rPr>
              <a:t> </a:t>
            </a:r>
            <a:r>
              <a:rPr lang="en-US" sz="1200" i="1" dirty="0" err="1" smtClean="0">
                <a:latin typeface="Arial"/>
                <a:cs typeface="Arial"/>
              </a:rPr>
              <a:t>trg</a:t>
            </a:r>
            <a:r>
              <a:rPr lang="en-US" sz="1200" dirty="0" err="1" smtClean="0">
                <a:latin typeface="Arial"/>
                <a:cs typeface="Arial"/>
              </a:rPr>
              <a:t>A</a:t>
            </a:r>
            <a:r>
              <a:rPr lang="en-US" sz="1200" dirty="0" smtClean="0">
                <a:latin typeface="Arial"/>
                <a:cs typeface="Arial"/>
              </a:rPr>
              <a:t> and </a:t>
            </a:r>
            <a:r>
              <a:rPr lang="en-US" sz="1200" dirty="0" err="1" smtClean="0">
                <a:latin typeface="Arial"/>
                <a:cs typeface="Arial"/>
              </a:rPr>
              <a:t>LreRMI</a:t>
            </a:r>
            <a:r>
              <a:rPr lang="en-US" sz="1200" dirty="0" smtClean="0">
                <a:latin typeface="Arial"/>
                <a:cs typeface="Arial"/>
              </a:rPr>
              <a:t> locus structure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993" y="4562232"/>
            <a:ext cx="6455627" cy="152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726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24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Ortiz</dc:creator>
  <cp:lastModifiedBy>0013359</cp:lastModifiedBy>
  <cp:revision>7</cp:revision>
  <dcterms:created xsi:type="dcterms:W3CDTF">2018-05-06T19:44:29Z</dcterms:created>
  <dcterms:modified xsi:type="dcterms:W3CDTF">2018-08-27T07:38:29Z</dcterms:modified>
</cp:coreProperties>
</file>