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10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56BD6-F1E6-BC41-853C-C393E34F2382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5B48E-6927-3D44-B4F9-A60D67CC04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95184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56BD6-F1E6-BC41-853C-C393E34F2382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5B48E-6927-3D44-B4F9-A60D67CC04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68542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56BD6-F1E6-BC41-853C-C393E34F2382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5B48E-6927-3D44-B4F9-A60D67CC04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4205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56BD6-F1E6-BC41-853C-C393E34F2382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5B48E-6927-3D44-B4F9-A60D67CC04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451592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56BD6-F1E6-BC41-853C-C393E34F2382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5B48E-6927-3D44-B4F9-A60D67CC04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27731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56BD6-F1E6-BC41-853C-C393E34F2382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5B48E-6927-3D44-B4F9-A60D67CC04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8514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56BD6-F1E6-BC41-853C-C393E34F2382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5B48E-6927-3D44-B4F9-A60D67CC04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45820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56BD6-F1E6-BC41-853C-C393E34F2382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5B48E-6927-3D44-B4F9-A60D67CC04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36216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56BD6-F1E6-BC41-853C-C393E34F2382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5B48E-6927-3D44-B4F9-A60D67CC04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3003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56BD6-F1E6-BC41-853C-C393E34F2382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5B48E-6927-3D44-B4F9-A60D67CC04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24726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56BD6-F1E6-BC41-853C-C393E34F2382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5B48E-6927-3D44-B4F9-A60D67CC04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10732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56BD6-F1E6-BC41-853C-C393E34F2382}" type="datetimeFigureOut">
              <a:rPr lang="en-US" smtClean="0"/>
              <a:pPr/>
              <a:t>8/27/2018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5B48E-6927-3D44-B4F9-A60D67CC04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43823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r="9202"/>
          <a:stretch/>
        </p:blipFill>
        <p:spPr>
          <a:xfrm>
            <a:off x="1631464" y="1252182"/>
            <a:ext cx="2891689" cy="2509564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1739" y="1252182"/>
            <a:ext cx="3184800" cy="2517446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961D4-607A-1846-B50A-2B15467E77DA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631465" y="3836105"/>
            <a:ext cx="61350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smtClean="0">
                <a:latin typeface="Arial"/>
                <a:cs typeface="Arial"/>
              </a:rPr>
              <a:t>Figure </a:t>
            </a:r>
            <a:r>
              <a:rPr lang="en-US" sz="1200" b="1" dirty="0">
                <a:latin typeface="Arial"/>
                <a:cs typeface="Arial"/>
              </a:rPr>
              <a:t>S2</a:t>
            </a:r>
            <a:r>
              <a:rPr lang="en-US" sz="1200" b="1" dirty="0" smtClean="0">
                <a:latin typeface="Arial"/>
                <a:cs typeface="Arial"/>
              </a:rPr>
              <a:t>. Improvements </a:t>
            </a:r>
            <a:r>
              <a:rPr lang="en-US" sz="1200" b="1" dirty="0">
                <a:latin typeface="Arial"/>
                <a:cs typeface="Arial"/>
              </a:rPr>
              <a:t>in </a:t>
            </a:r>
            <a:r>
              <a:rPr lang="en-US" sz="1200" b="1" dirty="0" smtClean="0">
                <a:latin typeface="Arial"/>
                <a:cs typeface="Arial"/>
              </a:rPr>
              <a:t>transformation efficiency </a:t>
            </a:r>
            <a:r>
              <a:rPr lang="en-US" sz="1200" b="1" dirty="0">
                <a:latin typeface="Arial"/>
                <a:cs typeface="Arial"/>
              </a:rPr>
              <a:t>are linked to the type of plasmid transformed but not to the colony size. </a:t>
            </a:r>
            <a:r>
              <a:rPr lang="en-US" sz="1200" dirty="0">
                <a:latin typeface="Arial"/>
                <a:cs typeface="Arial"/>
              </a:rPr>
              <a:t>Transformation efficiency of small (S1 to S5</a:t>
            </a:r>
            <a:r>
              <a:rPr lang="en-US" sz="1200" dirty="0" smtClean="0">
                <a:latin typeface="Arial"/>
                <a:cs typeface="Arial"/>
              </a:rPr>
              <a:t>) and </a:t>
            </a:r>
            <a:r>
              <a:rPr lang="en-US" sz="1200" dirty="0">
                <a:latin typeface="Arial"/>
                <a:cs typeface="Arial"/>
              </a:rPr>
              <a:t>big (B1 to </a:t>
            </a:r>
            <a:r>
              <a:rPr lang="en-US" sz="1200" dirty="0" smtClean="0">
                <a:latin typeface="Arial"/>
                <a:cs typeface="Arial"/>
              </a:rPr>
              <a:t>B5) colonies, plasmid-cured </a:t>
            </a:r>
            <a:r>
              <a:rPr lang="en-US" sz="1200" dirty="0">
                <a:latin typeface="Arial"/>
                <a:cs typeface="Arial"/>
              </a:rPr>
              <a:t>from pNZ8048 </a:t>
            </a:r>
            <a:r>
              <a:rPr lang="en-US" sz="1200" dirty="0" smtClean="0">
                <a:latin typeface="Arial"/>
                <a:cs typeface="Arial"/>
              </a:rPr>
              <a:t>(</a:t>
            </a:r>
            <a:r>
              <a:rPr lang="en-US" sz="1200" b="1" dirty="0" smtClean="0">
                <a:latin typeface="Arial"/>
                <a:cs typeface="Arial"/>
              </a:rPr>
              <a:t>a</a:t>
            </a:r>
            <a:r>
              <a:rPr lang="en-US" sz="1200" dirty="0" smtClean="0">
                <a:latin typeface="Arial"/>
                <a:cs typeface="Arial"/>
              </a:rPr>
              <a:t>) </a:t>
            </a:r>
            <a:r>
              <a:rPr lang="en-US" sz="1200" dirty="0">
                <a:latin typeface="Arial"/>
                <a:cs typeface="Arial"/>
              </a:rPr>
              <a:t>or </a:t>
            </a:r>
            <a:r>
              <a:rPr lang="en-US" sz="1200" dirty="0" err="1">
                <a:latin typeface="Arial"/>
                <a:cs typeface="Arial"/>
              </a:rPr>
              <a:t>pJP042</a:t>
            </a:r>
            <a:r>
              <a:rPr lang="en-US" sz="1200" dirty="0">
                <a:latin typeface="Arial"/>
                <a:cs typeface="Arial"/>
              </a:rPr>
              <a:t> </a:t>
            </a:r>
            <a:r>
              <a:rPr lang="en-US" sz="1200" dirty="0" smtClean="0">
                <a:latin typeface="Arial"/>
                <a:cs typeface="Arial"/>
              </a:rPr>
              <a:t>(</a:t>
            </a:r>
            <a:r>
              <a:rPr lang="en-US" sz="1200" b="1" dirty="0" smtClean="0">
                <a:latin typeface="Arial"/>
                <a:cs typeface="Arial"/>
              </a:rPr>
              <a:t>b</a:t>
            </a:r>
            <a:r>
              <a:rPr lang="en-US" sz="1200" dirty="0" smtClean="0">
                <a:latin typeface="Arial"/>
                <a:cs typeface="Arial"/>
              </a:rPr>
              <a:t>) </a:t>
            </a:r>
            <a:r>
              <a:rPr lang="en-US" sz="1200" dirty="0">
                <a:latin typeface="Arial"/>
                <a:cs typeface="Arial"/>
              </a:rPr>
              <a:t>and retransformed with pJP067 (red bars) or pNZ8048 (black bars) plasmids.   </a:t>
            </a:r>
            <a:r>
              <a:rPr lang="en-US" sz="1200" dirty="0" smtClean="0">
                <a:latin typeface="Arial"/>
                <a:cs typeface="Arial"/>
              </a:rPr>
              <a:t>pNZ8048 was not evaluated in the strains plasmid-cured from pJP042. Data represent </a:t>
            </a:r>
            <a:r>
              <a:rPr lang="en-US" sz="1200" dirty="0">
                <a:latin typeface="Arial"/>
                <a:cs typeface="Arial"/>
              </a:rPr>
              <a:t>the averages of </a:t>
            </a:r>
            <a:r>
              <a:rPr lang="en-US" sz="1200" dirty="0" smtClean="0">
                <a:latin typeface="Arial"/>
                <a:cs typeface="Arial"/>
              </a:rPr>
              <a:t>two </a:t>
            </a:r>
            <a:r>
              <a:rPr lang="en-US" sz="1200" dirty="0">
                <a:latin typeface="Arial"/>
                <a:cs typeface="Arial"/>
              </a:rPr>
              <a:t>independent experiments and error bars represent standard deviation.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92340" y="1315500"/>
            <a:ext cx="2702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562201" y="1309183"/>
            <a:ext cx="2786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>
                <a:latin typeface="Arial"/>
                <a:cs typeface="Arial"/>
              </a:rPr>
              <a:t>b</a:t>
            </a:r>
            <a:endParaRPr lang="en-US" sz="12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6184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70</Words>
  <Application>Microsoft Office PowerPoint</Application>
  <PresentationFormat>On-screen Show (4:3)</PresentationFormat>
  <Paragraphs>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Ortiz</dc:creator>
  <cp:lastModifiedBy>0013359</cp:lastModifiedBy>
  <cp:revision>6</cp:revision>
  <dcterms:created xsi:type="dcterms:W3CDTF">2018-05-06T19:45:45Z</dcterms:created>
  <dcterms:modified xsi:type="dcterms:W3CDTF">2018-08-27T07:38:38Z</dcterms:modified>
</cp:coreProperties>
</file>