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3"/>
  </p:notesMasterIdLst>
  <p:sldIdLst>
    <p:sldId id="267" r:id="rId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aura Ortiz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30" d="100"/>
          <a:sy n="130" d="100"/>
        </p:scale>
        <p:origin x="-72" y="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0C7B83-A002-C142-ABF7-1B51C2B0FE36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A8215-B9CA-114F-A6E3-ECE83B7830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4682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D5631-DE01-4A42-9EB8-9E385E2658E5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AE036-A5F8-064B-A844-A41B5A1A4C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774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BCE9-92DE-4C07-BE8D-308D6DB21E53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61D4-607A-1846-B50A-2B15467E77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857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394010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266629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3258064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667876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327779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0515979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006792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292153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121944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27BD0-813D-499E-A220-E1954C0AAB27}" type="datetime1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Footer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F5B7A-ADFB-9A46-B389-69EF2F0481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05580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61D4-607A-1846-B50A-2B15467E77DA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57200" y="3910264"/>
            <a:ext cx="854820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/>
              <a:t>Figure </a:t>
            </a:r>
            <a:r>
              <a:rPr lang="en-US" sz="1400" b="1" dirty="0" smtClean="0"/>
              <a:t>S3. </a:t>
            </a:r>
            <a:r>
              <a:rPr lang="en-US" sz="1400" dirty="0" smtClean="0"/>
              <a:t>a. Growth curve; b. Phage induction with </a:t>
            </a:r>
            <a:r>
              <a:rPr lang="en-US" sz="1400" dirty="0" err="1"/>
              <a:t>M</a:t>
            </a:r>
            <a:r>
              <a:rPr lang="en-US" sz="1400" dirty="0" err="1" smtClean="0"/>
              <a:t>itomycin</a:t>
            </a:r>
            <a:r>
              <a:rPr lang="en-US" sz="1400" dirty="0" smtClean="0"/>
              <a:t> C</a:t>
            </a:r>
            <a:r>
              <a:rPr lang="en-US" sz="1400" dirty="0"/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39" y="1659050"/>
            <a:ext cx="3737694" cy="20554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232" y="1664135"/>
            <a:ext cx="3139837" cy="2050381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781539" y="1665236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a</a:t>
            </a:r>
            <a:endParaRPr 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519232" y="1665236"/>
            <a:ext cx="2655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xmlns="" val="4041223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10677</TotalTime>
  <Words>19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Ortiz</dc:creator>
  <cp:lastModifiedBy>0013359</cp:lastModifiedBy>
  <cp:revision>99</cp:revision>
  <dcterms:created xsi:type="dcterms:W3CDTF">2018-01-16T03:43:32Z</dcterms:created>
  <dcterms:modified xsi:type="dcterms:W3CDTF">2018-08-27T07:39:15Z</dcterms:modified>
</cp:coreProperties>
</file>