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sldIdLst>
    <p:sldId id="256" r:id="rId2"/>
  </p:sldIdLst>
  <p:sldSz cx="4572000" cy="42973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99" autoAdjust="0"/>
    <p:restoredTop sz="94660"/>
  </p:normalViewPr>
  <p:slideViewPr>
    <p:cSldViewPr snapToGrid="0">
      <p:cViewPr>
        <p:scale>
          <a:sx n="120" d="100"/>
          <a:sy n="120" d="100"/>
        </p:scale>
        <p:origin x="2184" y="2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703296"/>
            <a:ext cx="3886200" cy="1496119"/>
          </a:xfrm>
        </p:spPr>
        <p:txBody>
          <a:bodyPr anchor="b"/>
          <a:lstStyle>
            <a:lvl1pPr algn="ctr"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2257111"/>
            <a:ext cx="3429000" cy="1037534"/>
          </a:xfrm>
        </p:spPr>
        <p:txBody>
          <a:bodyPr/>
          <a:lstStyle>
            <a:lvl1pPr marL="0" indent="0" algn="ctr">
              <a:buNone/>
              <a:defRPr sz="1200"/>
            </a:lvl1pPr>
            <a:lvl2pPr marL="228600" indent="0" algn="ctr">
              <a:buNone/>
              <a:defRPr sz="1000"/>
            </a:lvl2pPr>
            <a:lvl3pPr marL="457200" indent="0" algn="ctr">
              <a:buNone/>
              <a:defRPr sz="900"/>
            </a:lvl3pPr>
            <a:lvl4pPr marL="685800" indent="0" algn="ctr">
              <a:buNone/>
              <a:defRPr sz="800"/>
            </a:lvl4pPr>
            <a:lvl5pPr marL="914400" indent="0" algn="ctr">
              <a:buNone/>
              <a:defRPr sz="800"/>
            </a:lvl5pPr>
            <a:lvl6pPr marL="1143000" indent="0" algn="ctr">
              <a:buNone/>
              <a:defRPr sz="800"/>
            </a:lvl6pPr>
            <a:lvl7pPr marL="1371600" indent="0" algn="ctr">
              <a:buNone/>
              <a:defRPr sz="800"/>
            </a:lvl7pPr>
            <a:lvl8pPr marL="1600200" indent="0" algn="ctr">
              <a:buNone/>
              <a:defRPr sz="800"/>
            </a:lvl8pPr>
            <a:lvl9pPr marL="1828800" indent="0" algn="ctr">
              <a:buNone/>
              <a:defRPr sz="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4972-5416-43A5-B7F7-006F9D7DD46F}" type="datetimeFigureOut">
              <a:rPr lang="en-US" smtClean="0"/>
              <a:t>12-Oct-18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5522-C98A-4B84-91AF-CEF7519B00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884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4972-5416-43A5-B7F7-006F9D7DD46F}" type="datetimeFigureOut">
              <a:rPr lang="en-US" smtClean="0"/>
              <a:t>12-Oct-18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5522-C98A-4B84-91AF-CEF7519B00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373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271838" y="228795"/>
            <a:ext cx="985838" cy="3641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14325" y="228795"/>
            <a:ext cx="2900363" cy="3641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4972-5416-43A5-B7F7-006F9D7DD46F}" type="datetimeFigureOut">
              <a:rPr lang="en-US" smtClean="0"/>
              <a:t>12-Oct-18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5522-C98A-4B84-91AF-CEF7519B00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32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4972-5416-43A5-B7F7-006F9D7DD46F}" type="datetimeFigureOut">
              <a:rPr lang="en-US" smtClean="0"/>
              <a:t>12-Oct-18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5522-C98A-4B84-91AF-CEF7519B00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623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944" y="1071358"/>
            <a:ext cx="3943350" cy="1787583"/>
          </a:xfrm>
        </p:spPr>
        <p:txBody>
          <a:bodyPr anchor="b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1944" y="2875852"/>
            <a:ext cx="3943350" cy="940048"/>
          </a:xfr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22860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4572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6858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1430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18288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4972-5416-43A5-B7F7-006F9D7DD46F}" type="datetimeFigureOut">
              <a:rPr lang="en-US" smtClean="0"/>
              <a:t>12-Oct-18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5522-C98A-4B84-91AF-CEF7519B00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940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4325" y="1143974"/>
            <a:ext cx="1943100" cy="272663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14575" y="1143974"/>
            <a:ext cx="1943100" cy="272663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4972-5416-43A5-B7F7-006F9D7DD46F}" type="datetimeFigureOut">
              <a:rPr lang="en-US" smtClean="0"/>
              <a:t>12-Oct-18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5522-C98A-4B84-91AF-CEF7519B00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660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921" y="228796"/>
            <a:ext cx="3943350" cy="8306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4921" y="1053451"/>
            <a:ext cx="1934170" cy="516280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4921" y="1569731"/>
            <a:ext cx="1934170" cy="23088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14575" y="1053451"/>
            <a:ext cx="1943696" cy="516280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14575" y="1569731"/>
            <a:ext cx="1943696" cy="23088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4972-5416-43A5-B7F7-006F9D7DD46F}" type="datetimeFigureOut">
              <a:rPr lang="en-US" smtClean="0"/>
              <a:t>12-Oct-18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5522-C98A-4B84-91AF-CEF7519B00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027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4972-5416-43A5-B7F7-006F9D7DD46F}" type="datetimeFigureOut">
              <a:rPr lang="en-US" smtClean="0"/>
              <a:t>12-Oct-18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5522-C98A-4B84-91AF-CEF7519B00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966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4972-5416-43A5-B7F7-006F9D7DD46F}" type="datetimeFigureOut">
              <a:rPr lang="en-US" smtClean="0"/>
              <a:t>12-Oct-18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5522-C98A-4B84-91AF-CEF7519B00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425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921" y="286491"/>
            <a:ext cx="1474589" cy="1002718"/>
          </a:xfrm>
        </p:spPr>
        <p:txBody>
          <a:bodyPr anchor="b"/>
          <a:lstStyle>
            <a:lvl1pPr>
              <a:defRPr sz="1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3695" y="618742"/>
            <a:ext cx="2314575" cy="3053913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4921" y="1289209"/>
            <a:ext cx="1474589" cy="2388419"/>
          </a:xfrm>
        </p:spPr>
        <p:txBody>
          <a:bodyPr/>
          <a:lstStyle>
            <a:lvl1pPr marL="0" indent="0">
              <a:buNone/>
              <a:defRPr sz="800"/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4972-5416-43A5-B7F7-006F9D7DD46F}" type="datetimeFigureOut">
              <a:rPr lang="en-US" smtClean="0"/>
              <a:t>12-Oct-18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5522-C98A-4B84-91AF-CEF7519B00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723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921" y="286491"/>
            <a:ext cx="1474589" cy="1002718"/>
          </a:xfrm>
        </p:spPr>
        <p:txBody>
          <a:bodyPr anchor="b"/>
          <a:lstStyle>
            <a:lvl1pPr>
              <a:defRPr sz="1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3695" y="618742"/>
            <a:ext cx="2314575" cy="3053913"/>
          </a:xfrm>
        </p:spPr>
        <p:txBody>
          <a:bodyPr anchor="t"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4921" y="1289209"/>
            <a:ext cx="1474589" cy="2388419"/>
          </a:xfrm>
        </p:spPr>
        <p:txBody>
          <a:bodyPr/>
          <a:lstStyle>
            <a:lvl1pPr marL="0" indent="0">
              <a:buNone/>
              <a:defRPr sz="800"/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4972-5416-43A5-B7F7-006F9D7DD46F}" type="datetimeFigureOut">
              <a:rPr lang="en-US" smtClean="0"/>
              <a:t>12-Oct-18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5522-C98A-4B84-91AF-CEF7519B00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474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4325" y="228796"/>
            <a:ext cx="3943350" cy="8306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4325" y="1143974"/>
            <a:ext cx="3943350" cy="27266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14325" y="3983020"/>
            <a:ext cx="1028700" cy="2287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E4972-5416-43A5-B7F7-006F9D7DD46F}" type="datetimeFigureOut">
              <a:rPr lang="en-US" smtClean="0"/>
              <a:t>12-Oct-18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14475" y="3983020"/>
            <a:ext cx="1543050" cy="2287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28975" y="3983020"/>
            <a:ext cx="1028700" cy="2287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55522-C98A-4B84-91AF-CEF7519B00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952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4300" indent="-114300" algn="l" defTabSz="4572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9AED89F-AD83-4D73-BEF9-27080C3BCA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72000" cy="435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688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Katarzyna Dolata</dc:creator>
  <cp:lastModifiedBy>Katarzyna Dolata</cp:lastModifiedBy>
  <cp:revision>6</cp:revision>
  <dcterms:created xsi:type="dcterms:W3CDTF">2018-10-12T09:18:05Z</dcterms:created>
  <dcterms:modified xsi:type="dcterms:W3CDTF">2018-10-12T11:15:02Z</dcterms:modified>
</cp:coreProperties>
</file>