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68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70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8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3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4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0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7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5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07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9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285FD-0489-480F-9A8C-AE86877288F3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6854-53CF-4AEE-93F2-4EBE090C7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60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6"/>
          <a:stretch/>
        </p:blipFill>
        <p:spPr bwMode="auto">
          <a:xfrm>
            <a:off x="2838450" y="110840"/>
            <a:ext cx="5314950" cy="667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1388" y="6103648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cs typeface="Times New Roman" pitchFamily="18" charset="0"/>
              </a:rPr>
              <a:t>Fig. </a:t>
            </a:r>
            <a:r>
              <a:rPr lang="en-US" b="1" dirty="0" smtClean="0">
                <a:cs typeface="Times New Roman" pitchFamily="18" charset="0"/>
              </a:rPr>
              <a:t>S1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84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95" y="736828"/>
            <a:ext cx="9181143" cy="1435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5447" y="2465020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cs typeface="Times New Roman" pitchFamily="18" charset="0"/>
              </a:rPr>
              <a:t>Fig. </a:t>
            </a:r>
            <a:r>
              <a:rPr lang="en-US" b="1" dirty="0" smtClean="0">
                <a:cs typeface="Times New Roman" pitchFamily="18" charset="0"/>
              </a:rPr>
              <a:t>S2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06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387" y="495171"/>
            <a:ext cx="6791325" cy="2095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247" y="6307721"/>
            <a:ext cx="883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Fig. </a:t>
            </a:r>
            <a:r>
              <a:rPr lang="en-US" b="1" dirty="0" smtClean="0"/>
              <a:t>S3 </a:t>
            </a:r>
            <a:endParaRPr lang="uk-UA" dirty="0"/>
          </a:p>
        </p:txBody>
      </p:sp>
      <p:sp>
        <p:nvSpPr>
          <p:cNvPr id="2" name="Прямокутник 1"/>
          <p:cNvSpPr/>
          <p:nvPr/>
        </p:nvSpPr>
        <p:spPr>
          <a:xfrm>
            <a:off x="784284" y="830844"/>
            <a:ext cx="1947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pUC19/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/HXT1 </a:t>
            </a:r>
            <a:endParaRPr lang="en-US" dirty="0"/>
          </a:p>
        </p:txBody>
      </p:sp>
      <p:sp>
        <p:nvSpPr>
          <p:cNvPr id="3" name="Прямокутник 2"/>
          <p:cNvSpPr/>
          <p:nvPr/>
        </p:nvSpPr>
        <p:spPr>
          <a:xfrm>
            <a:off x="784284" y="1217132"/>
            <a:ext cx="2730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pUC19/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/HXT1_N358A </a:t>
            </a:r>
            <a:endParaRPr lang="en-US" dirty="0"/>
          </a:p>
        </p:txBody>
      </p:sp>
      <p:sp>
        <p:nvSpPr>
          <p:cNvPr id="5" name="Прямокутник 4"/>
          <p:cNvSpPr/>
          <p:nvPr/>
        </p:nvSpPr>
        <p:spPr>
          <a:xfrm>
            <a:off x="772406" y="1629301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pUC19/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/HXT1_K </a:t>
            </a:r>
            <a:endParaRPr lang="en-US" dirty="0"/>
          </a:p>
        </p:txBody>
      </p:sp>
      <p:sp>
        <p:nvSpPr>
          <p:cNvPr id="6" name="Прямокутник 5"/>
          <p:cNvSpPr/>
          <p:nvPr/>
        </p:nvSpPr>
        <p:spPr>
          <a:xfrm>
            <a:off x="772406" y="2052043"/>
            <a:ext cx="3025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pUC19/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/HXT1_N358A_K </a:t>
            </a:r>
            <a:endParaRPr lang="en-US" dirty="0"/>
          </a:p>
        </p:txBody>
      </p:sp>
      <p:sp>
        <p:nvSpPr>
          <p:cNvPr id="7" name="Прямокутник 6"/>
          <p:cNvSpPr/>
          <p:nvPr/>
        </p:nvSpPr>
        <p:spPr>
          <a:xfrm>
            <a:off x="400510" y="3381692"/>
            <a:ext cx="2601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pNTC_HXT1_N358A_K </a:t>
            </a:r>
            <a:endParaRPr lang="en-US" dirty="0"/>
          </a:p>
        </p:txBody>
      </p:sp>
      <p:sp>
        <p:nvSpPr>
          <p:cNvPr id="8" name="Прямокутник 7"/>
          <p:cNvSpPr/>
          <p:nvPr/>
        </p:nvSpPr>
        <p:spPr>
          <a:xfrm>
            <a:off x="400510" y="4342009"/>
            <a:ext cx="2307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pNTC_HXT7_N370A </a:t>
            </a:r>
            <a:endParaRPr lang="en-US" dirty="0"/>
          </a:p>
        </p:txBody>
      </p:sp>
      <p:sp>
        <p:nvSpPr>
          <p:cNvPr id="9" name="Прямокутник 8"/>
          <p:cNvSpPr/>
          <p:nvPr/>
        </p:nvSpPr>
        <p:spPr>
          <a:xfrm>
            <a:off x="413366" y="5347404"/>
            <a:ext cx="2281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pNTC_GAL2_N376F </a:t>
            </a: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387" y="5054732"/>
            <a:ext cx="6791325" cy="9429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387" y="4005370"/>
            <a:ext cx="6772275" cy="952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386" y="3034734"/>
            <a:ext cx="67913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29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</Words>
  <Application>Microsoft Office PowerPoint</Application>
  <PresentationFormat>Широкоэкранный</PresentationFormat>
  <Paragraphs>10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ICB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Asus</cp:lastModifiedBy>
  <cp:revision>2</cp:revision>
  <dcterms:created xsi:type="dcterms:W3CDTF">2020-02-01T14:08:29Z</dcterms:created>
  <dcterms:modified xsi:type="dcterms:W3CDTF">2020-04-12T09:57:09Z</dcterms:modified>
</cp:coreProperties>
</file>