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7432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2">
          <p15:clr>
            <a:srgbClr val="A4A3A4"/>
          </p15:clr>
        </p15:guide>
        <p15:guide id="2" pos="8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howGuides="1">
      <p:cViewPr varScale="1">
        <p:scale>
          <a:sx n="131" d="100"/>
          <a:sy n="131" d="100"/>
        </p:scale>
        <p:origin x="4410" y="126"/>
      </p:cViewPr>
      <p:guideLst>
        <p:guide orient="horz" pos="1172"/>
        <p:guide pos="8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" y="2130426"/>
            <a:ext cx="233172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" y="3886200"/>
            <a:ext cx="192024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4" y="4406901"/>
            <a:ext cx="233172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94" y="2906713"/>
            <a:ext cx="233172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" y="1600201"/>
            <a:ext cx="12115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94460" y="1600201"/>
            <a:ext cx="121158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" y="1535113"/>
            <a:ext cx="121205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" y="2174875"/>
            <a:ext cx="121205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507" y="1535113"/>
            <a:ext cx="12125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507" y="2174875"/>
            <a:ext cx="12125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273050"/>
            <a:ext cx="90249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515" y="273051"/>
            <a:ext cx="15335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" y="1435101"/>
            <a:ext cx="90249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" y="4800600"/>
            <a:ext cx="16459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686" y="612775"/>
            <a:ext cx="164592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686" y="5367338"/>
            <a:ext cx="16459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88820" y="274639"/>
            <a:ext cx="61722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" y="274639"/>
            <a:ext cx="180594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" y="274638"/>
            <a:ext cx="2468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" y="1600201"/>
            <a:ext cx="24688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160" y="6356351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F2544-C8C3-4D17-8581-BD11EFA22034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7260" y="6356351"/>
            <a:ext cx="8686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5960" y="6356351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2181B-B1D1-433D-9823-2634297E0D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-21144" y="307497"/>
            <a:ext cx="2870964" cy="5251928"/>
            <a:chOff x="66421" y="0"/>
            <a:chExt cx="3175255" cy="5559425"/>
          </a:xfrm>
        </p:grpSpPr>
        <p:grpSp>
          <p:nvGrpSpPr>
            <p:cNvPr id="5" name="Group 134"/>
            <p:cNvGrpSpPr/>
            <p:nvPr/>
          </p:nvGrpSpPr>
          <p:grpSpPr>
            <a:xfrm>
              <a:off x="147106" y="0"/>
              <a:ext cx="3094570" cy="5444446"/>
              <a:chOff x="13756" y="0"/>
              <a:chExt cx="3094570" cy="5444446"/>
            </a:xfrm>
          </p:grpSpPr>
          <p:grpSp>
            <p:nvGrpSpPr>
              <p:cNvPr id="25" name="Group 92"/>
              <p:cNvGrpSpPr/>
              <p:nvPr/>
            </p:nvGrpSpPr>
            <p:grpSpPr>
              <a:xfrm>
                <a:off x="19237" y="0"/>
                <a:ext cx="3089088" cy="1835866"/>
                <a:chOff x="19237" y="0"/>
                <a:chExt cx="3089088" cy="1835866"/>
              </a:xfrm>
            </p:grpSpPr>
            <p:pic>
              <p:nvPicPr>
                <p:cNvPr id="104" name="Picture 103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9237" y="0"/>
                  <a:ext cx="3089088" cy="18145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grpSp>
              <p:nvGrpSpPr>
                <p:cNvPr id="105" name="Group 52"/>
                <p:cNvGrpSpPr/>
                <p:nvPr/>
              </p:nvGrpSpPr>
              <p:grpSpPr>
                <a:xfrm>
                  <a:off x="232350" y="1678749"/>
                  <a:ext cx="2750001" cy="157117"/>
                  <a:chOff x="232350" y="1678749"/>
                  <a:chExt cx="2750001" cy="157117"/>
                </a:xfrm>
              </p:grpSpPr>
              <p:sp>
                <p:nvSpPr>
                  <p:cNvPr id="118" name="TextBox 117"/>
                  <p:cNvSpPr txBox="1"/>
                  <p:nvPr/>
                </p:nvSpPr>
                <p:spPr>
                  <a:xfrm>
                    <a:off x="232350" y="1681878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9" name="TextBox 118"/>
                  <p:cNvSpPr txBox="1"/>
                  <p:nvPr/>
                </p:nvSpPr>
                <p:spPr>
                  <a:xfrm>
                    <a:off x="352090" y="1681024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0" name="TextBox 119"/>
                  <p:cNvSpPr txBox="1"/>
                  <p:nvPr/>
                </p:nvSpPr>
                <p:spPr>
                  <a:xfrm flipH="1">
                    <a:off x="467627" y="1681842"/>
                    <a:ext cx="50559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1" name="TextBox 120"/>
                  <p:cNvSpPr txBox="1"/>
                  <p:nvPr/>
                </p:nvSpPr>
                <p:spPr>
                  <a:xfrm>
                    <a:off x="598110" y="1678749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2" name="TextBox 121"/>
                  <p:cNvSpPr txBox="1"/>
                  <p:nvPr/>
                </p:nvSpPr>
                <p:spPr>
                  <a:xfrm>
                    <a:off x="708690" y="1682514"/>
                    <a:ext cx="45719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3" name="TextBox 122"/>
                  <p:cNvSpPr txBox="1"/>
                  <p:nvPr/>
                </p:nvSpPr>
                <p:spPr>
                  <a:xfrm>
                    <a:off x="834330" y="1682015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4" name="TextBox 123"/>
                  <p:cNvSpPr txBox="1"/>
                  <p:nvPr/>
                </p:nvSpPr>
                <p:spPr>
                  <a:xfrm>
                    <a:off x="954707" y="1682015"/>
                    <a:ext cx="45719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5" name="TextBox 124"/>
                  <p:cNvSpPr txBox="1"/>
                  <p:nvPr/>
                </p:nvSpPr>
                <p:spPr>
                  <a:xfrm>
                    <a:off x="1075830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6" name="TextBox 125"/>
                  <p:cNvSpPr txBox="1"/>
                  <p:nvPr/>
                </p:nvSpPr>
                <p:spPr>
                  <a:xfrm>
                    <a:off x="1201072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7" name="TextBox 126"/>
                  <p:cNvSpPr txBox="1"/>
                  <p:nvPr/>
                </p:nvSpPr>
                <p:spPr>
                  <a:xfrm>
                    <a:off x="1320275" y="1680778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8" name="TextBox 127"/>
                  <p:cNvSpPr txBox="1"/>
                  <p:nvPr/>
                </p:nvSpPr>
                <p:spPr>
                  <a:xfrm>
                    <a:off x="1406323" y="1680151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9" name="TextBox 128"/>
                  <p:cNvSpPr txBox="1"/>
                  <p:nvPr/>
                </p:nvSpPr>
                <p:spPr>
                  <a:xfrm>
                    <a:off x="1563217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0" name="TextBox 129"/>
                  <p:cNvSpPr txBox="1"/>
                  <p:nvPr/>
                </p:nvSpPr>
                <p:spPr>
                  <a:xfrm>
                    <a:off x="1804635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1" name="TextBox 22"/>
                  <p:cNvSpPr txBox="1"/>
                  <p:nvPr/>
                </p:nvSpPr>
                <p:spPr>
                  <a:xfrm>
                    <a:off x="1646240" y="1681973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2" name="TextBox 23"/>
                  <p:cNvSpPr txBox="1"/>
                  <p:nvPr/>
                </p:nvSpPr>
                <p:spPr>
                  <a:xfrm>
                    <a:off x="1895566" y="1681973"/>
                    <a:ext cx="117679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14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3" name="TextBox 24"/>
                  <p:cNvSpPr txBox="1"/>
                  <p:nvPr/>
                </p:nvSpPr>
                <p:spPr>
                  <a:xfrm>
                    <a:off x="2136253" y="1681973"/>
                    <a:ext cx="117679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16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4" name="TextBox 133"/>
                  <p:cNvSpPr txBox="1"/>
                  <p:nvPr/>
                </p:nvSpPr>
                <p:spPr>
                  <a:xfrm>
                    <a:off x="2378801" y="1681973"/>
                    <a:ext cx="117679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18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5" name="TextBox 26"/>
                  <p:cNvSpPr txBox="1"/>
                  <p:nvPr/>
                </p:nvSpPr>
                <p:spPr>
                  <a:xfrm>
                    <a:off x="2616469" y="1680151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6" name="TextBox 27"/>
                  <p:cNvSpPr txBox="1"/>
                  <p:nvPr/>
                </p:nvSpPr>
                <p:spPr>
                  <a:xfrm>
                    <a:off x="2864672" y="1680151"/>
                    <a:ext cx="117679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7" name="TextBox 136"/>
                  <p:cNvSpPr txBox="1"/>
                  <p:nvPr/>
                </p:nvSpPr>
                <p:spPr>
                  <a:xfrm>
                    <a:off x="2047575" y="1680455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8" name="TextBox 137"/>
                  <p:cNvSpPr txBox="1"/>
                  <p:nvPr/>
                </p:nvSpPr>
                <p:spPr>
                  <a:xfrm>
                    <a:off x="2287494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39" name="TextBox 138"/>
                  <p:cNvSpPr txBox="1"/>
                  <p:nvPr/>
                </p:nvSpPr>
                <p:spPr>
                  <a:xfrm>
                    <a:off x="2524393" y="1683796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0" name="TextBox 139"/>
                  <p:cNvSpPr txBox="1"/>
                  <p:nvPr/>
                </p:nvSpPr>
                <p:spPr>
                  <a:xfrm>
                    <a:off x="2767327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41" name="Rectangle 140"/>
                  <p:cNvSpPr/>
                  <p:nvPr/>
                </p:nvSpPr>
                <p:spPr>
                  <a:xfrm>
                    <a:off x="1523470" y="1761614"/>
                    <a:ext cx="135948" cy="74252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06" name="Rectangle 105"/>
                <p:cNvSpPr/>
                <p:nvPr/>
              </p:nvSpPr>
              <p:spPr>
                <a:xfrm>
                  <a:off x="289543" y="73529"/>
                  <a:ext cx="664758" cy="7277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7" name="Group 51"/>
                <p:cNvGrpSpPr/>
                <p:nvPr/>
              </p:nvGrpSpPr>
              <p:grpSpPr>
                <a:xfrm>
                  <a:off x="19950" y="192176"/>
                  <a:ext cx="226204" cy="1512581"/>
                  <a:chOff x="19950" y="192176"/>
                  <a:chExt cx="226204" cy="1512581"/>
                </a:xfrm>
              </p:grpSpPr>
              <p:sp>
                <p:nvSpPr>
                  <p:cNvPr id="108" name="TextBox 107"/>
                  <p:cNvSpPr txBox="1"/>
                  <p:nvPr/>
                </p:nvSpPr>
                <p:spPr>
                  <a:xfrm>
                    <a:off x="181079" y="1574438"/>
                    <a:ext cx="65075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101305" y="192176"/>
                    <a:ext cx="142216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70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17" name="Rectangle 116"/>
                  <p:cNvSpPr/>
                  <p:nvPr/>
                </p:nvSpPr>
                <p:spPr>
                  <a:xfrm>
                    <a:off x="19950" y="765147"/>
                    <a:ext cx="89205" cy="1991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26" name="Group 132"/>
              <p:cNvGrpSpPr/>
              <p:nvPr/>
            </p:nvGrpSpPr>
            <p:grpSpPr>
              <a:xfrm>
                <a:off x="13756" y="1807714"/>
                <a:ext cx="3094569" cy="1815055"/>
                <a:chOff x="13756" y="1807714"/>
                <a:chExt cx="3094569" cy="1815055"/>
              </a:xfrm>
            </p:grpSpPr>
            <p:pic>
              <p:nvPicPr>
                <p:cNvPr id="66" name="Picture 3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17930" y="1807714"/>
                  <a:ext cx="3090395" cy="181505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</p:pic>
            <p:grpSp>
              <p:nvGrpSpPr>
                <p:cNvPr id="67" name="Group 54"/>
                <p:cNvGrpSpPr/>
                <p:nvPr/>
              </p:nvGrpSpPr>
              <p:grpSpPr>
                <a:xfrm>
                  <a:off x="232345" y="3492446"/>
                  <a:ext cx="2750001" cy="128158"/>
                  <a:chOff x="232350" y="1678749"/>
                  <a:chExt cx="2750001" cy="128158"/>
                </a:xfrm>
              </p:grpSpPr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232350" y="1681878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352090" y="1681024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2" name="TextBox 81"/>
                  <p:cNvSpPr txBox="1"/>
                  <p:nvPr/>
                </p:nvSpPr>
                <p:spPr>
                  <a:xfrm flipH="1">
                    <a:off x="467627" y="1681842"/>
                    <a:ext cx="5055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598110" y="1678749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708690" y="1682514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5" name="TextBox 84"/>
                  <p:cNvSpPr txBox="1"/>
                  <p:nvPr/>
                </p:nvSpPr>
                <p:spPr>
                  <a:xfrm>
                    <a:off x="834330" y="1682015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6" name="TextBox 85"/>
                  <p:cNvSpPr txBox="1"/>
                  <p:nvPr/>
                </p:nvSpPr>
                <p:spPr>
                  <a:xfrm>
                    <a:off x="954707" y="1682015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7" name="TextBox 86"/>
                  <p:cNvSpPr txBox="1"/>
                  <p:nvPr/>
                </p:nvSpPr>
                <p:spPr>
                  <a:xfrm>
                    <a:off x="1075830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1201072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89" name="TextBox 64"/>
                  <p:cNvSpPr txBox="1"/>
                  <p:nvPr/>
                </p:nvSpPr>
                <p:spPr>
                  <a:xfrm>
                    <a:off x="1320275" y="1680778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0" name="TextBox 65"/>
                  <p:cNvSpPr txBox="1"/>
                  <p:nvPr/>
                </p:nvSpPr>
                <p:spPr>
                  <a:xfrm>
                    <a:off x="1406323" y="1680151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1" name="TextBox 90"/>
                  <p:cNvSpPr txBox="1"/>
                  <p:nvPr/>
                </p:nvSpPr>
                <p:spPr>
                  <a:xfrm>
                    <a:off x="1563217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1804635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3" name="TextBox 92"/>
                  <p:cNvSpPr txBox="1"/>
                  <p:nvPr/>
                </p:nvSpPr>
                <p:spPr>
                  <a:xfrm>
                    <a:off x="1646240" y="1681973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4" name="TextBox 93"/>
                  <p:cNvSpPr txBox="1"/>
                  <p:nvPr/>
                </p:nvSpPr>
                <p:spPr>
                  <a:xfrm>
                    <a:off x="1895566" y="1681973"/>
                    <a:ext cx="11767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14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5" name="TextBox 94"/>
                  <p:cNvSpPr txBox="1"/>
                  <p:nvPr/>
                </p:nvSpPr>
                <p:spPr>
                  <a:xfrm>
                    <a:off x="2136253" y="1681973"/>
                    <a:ext cx="11767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16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6" name="TextBox 95"/>
                  <p:cNvSpPr txBox="1"/>
                  <p:nvPr/>
                </p:nvSpPr>
                <p:spPr>
                  <a:xfrm>
                    <a:off x="2378801" y="1681973"/>
                    <a:ext cx="11767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18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2616469" y="1680151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2864672" y="1680151"/>
                    <a:ext cx="11767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2047575" y="1680455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0" name="TextBox 99"/>
                  <p:cNvSpPr txBox="1"/>
                  <p:nvPr/>
                </p:nvSpPr>
                <p:spPr>
                  <a:xfrm>
                    <a:off x="2287494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1" name="TextBox 100"/>
                  <p:cNvSpPr txBox="1"/>
                  <p:nvPr/>
                </p:nvSpPr>
                <p:spPr>
                  <a:xfrm>
                    <a:off x="2524393" y="1683796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2767327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3" name="Rectangle 102"/>
                  <p:cNvSpPr/>
                  <p:nvPr/>
                </p:nvSpPr>
                <p:spPr>
                  <a:xfrm>
                    <a:off x="1518206" y="1757226"/>
                    <a:ext cx="138577" cy="48396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8" name="Group 91"/>
                <p:cNvGrpSpPr/>
                <p:nvPr/>
              </p:nvGrpSpPr>
              <p:grpSpPr>
                <a:xfrm>
                  <a:off x="13756" y="1809202"/>
                  <a:ext cx="228849" cy="1704757"/>
                  <a:chOff x="13756" y="1882880"/>
                  <a:chExt cx="228849" cy="1704757"/>
                </a:xfrm>
              </p:grpSpPr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169107" y="3457318"/>
                    <a:ext cx="71782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122700" y="3258716"/>
                    <a:ext cx="11768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109207" y="3064511"/>
                    <a:ext cx="130623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109206" y="2862851"/>
                    <a:ext cx="133399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30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124369" y="2670246"/>
                    <a:ext cx="11768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40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123483" y="2472226"/>
                    <a:ext cx="11768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50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123481" y="2274559"/>
                    <a:ext cx="11768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60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123484" y="2075056"/>
                    <a:ext cx="11768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70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123481" y="1882880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80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79" name="Rectangle 78"/>
                  <p:cNvSpPr/>
                  <p:nvPr/>
                </p:nvSpPr>
                <p:spPr>
                  <a:xfrm>
                    <a:off x="13756" y="2648027"/>
                    <a:ext cx="89205" cy="1991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9" name="Rectangle 68"/>
                <p:cNvSpPr/>
                <p:nvPr/>
              </p:nvSpPr>
              <p:spPr>
                <a:xfrm>
                  <a:off x="277354" y="1883181"/>
                  <a:ext cx="715052" cy="66955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133"/>
              <p:cNvGrpSpPr/>
              <p:nvPr/>
            </p:nvGrpSpPr>
            <p:grpSpPr>
              <a:xfrm>
                <a:off x="14452" y="3605062"/>
                <a:ext cx="3093874" cy="1839384"/>
                <a:chOff x="14452" y="3605062"/>
                <a:chExt cx="3093874" cy="1839384"/>
              </a:xfrm>
            </p:grpSpPr>
            <p:pic>
              <p:nvPicPr>
                <p:cNvPr id="28" name="Picture 2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16856" y="3605698"/>
                  <a:ext cx="3091470" cy="1815599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</p:pic>
            <p:grpSp>
              <p:nvGrpSpPr>
                <p:cNvPr id="29" name="Group 95"/>
                <p:cNvGrpSpPr/>
                <p:nvPr/>
              </p:nvGrpSpPr>
              <p:grpSpPr>
                <a:xfrm>
                  <a:off x="229755" y="5292370"/>
                  <a:ext cx="2752636" cy="152076"/>
                  <a:chOff x="232350" y="1678749"/>
                  <a:chExt cx="2752636" cy="152076"/>
                </a:xfrm>
              </p:grpSpPr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232350" y="1681878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352090" y="1681024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 flipH="1">
                    <a:off x="470261" y="1681842"/>
                    <a:ext cx="5055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598110" y="1678749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3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711323" y="1682514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834330" y="1682015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957340" y="1682015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1075830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7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1201072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1320275" y="1680778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1406323" y="1680151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1563217" y="1681973"/>
                    <a:ext cx="45719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1804635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5" name="TextBox 54"/>
                  <p:cNvSpPr txBox="1"/>
                  <p:nvPr/>
                </p:nvSpPr>
                <p:spPr>
                  <a:xfrm>
                    <a:off x="1646240" y="1681973"/>
                    <a:ext cx="117680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6" name="TextBox 55"/>
                  <p:cNvSpPr txBox="1"/>
                  <p:nvPr/>
                </p:nvSpPr>
                <p:spPr>
                  <a:xfrm>
                    <a:off x="1898199" y="1681973"/>
                    <a:ext cx="117681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14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7" name="TextBox 56"/>
                  <p:cNvSpPr txBox="1"/>
                  <p:nvPr/>
                </p:nvSpPr>
                <p:spPr>
                  <a:xfrm>
                    <a:off x="2138887" y="1681973"/>
                    <a:ext cx="117681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16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2381434" y="1681973"/>
                    <a:ext cx="117681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18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9" name="TextBox 58"/>
                  <p:cNvSpPr txBox="1"/>
                  <p:nvPr/>
                </p:nvSpPr>
                <p:spPr>
                  <a:xfrm>
                    <a:off x="2621735" y="1680151"/>
                    <a:ext cx="117681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2867305" y="1680151"/>
                    <a:ext cx="117681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22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1" name="TextBox 60"/>
                  <p:cNvSpPr txBox="1"/>
                  <p:nvPr/>
                </p:nvSpPr>
                <p:spPr>
                  <a:xfrm>
                    <a:off x="2047575" y="1680455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2" name="TextBox 61"/>
                  <p:cNvSpPr txBox="1"/>
                  <p:nvPr/>
                </p:nvSpPr>
                <p:spPr>
                  <a:xfrm>
                    <a:off x="2287494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3" name="TextBox 62"/>
                  <p:cNvSpPr txBox="1"/>
                  <p:nvPr/>
                </p:nvSpPr>
                <p:spPr>
                  <a:xfrm>
                    <a:off x="2527026" y="1683796"/>
                    <a:ext cx="57361" cy="123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4" name="TextBox 63"/>
                  <p:cNvSpPr txBox="1"/>
                  <p:nvPr/>
                </p:nvSpPr>
                <p:spPr>
                  <a:xfrm>
                    <a:off x="2767327" y="1681973"/>
                    <a:ext cx="5736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ctr"/>
                    <a:r>
                      <a:rPr lang="en-US" sz="800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endParaRPr lang="en-US" sz="8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1526064" y="1752553"/>
                    <a:ext cx="130720" cy="78272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0" name="Group 120"/>
                <p:cNvGrpSpPr/>
                <p:nvPr/>
              </p:nvGrpSpPr>
              <p:grpSpPr>
                <a:xfrm>
                  <a:off x="14452" y="3605062"/>
                  <a:ext cx="227406" cy="1704758"/>
                  <a:chOff x="13756" y="1882880"/>
                  <a:chExt cx="227406" cy="1704758"/>
                </a:xfrm>
              </p:grpSpPr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81852" y="3457319"/>
                    <a:ext cx="58341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4572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117434" y="3266277"/>
                    <a:ext cx="122759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10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4" name="TextBox 33"/>
                  <p:cNvSpPr txBox="1"/>
                  <p:nvPr/>
                </p:nvSpPr>
                <p:spPr>
                  <a:xfrm>
                    <a:off x="119516" y="3069552"/>
                    <a:ext cx="120677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20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122291" y="2865371"/>
                    <a:ext cx="11768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30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121736" y="2675287"/>
                    <a:ext cx="117681" cy="123111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40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124093" y="2474747"/>
                    <a:ext cx="116099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50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119910" y="2279600"/>
                    <a:ext cx="120784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60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104186" y="2080097"/>
                    <a:ext cx="136508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70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108511" y="1882880"/>
                    <a:ext cx="132651" cy="13031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algn="r"/>
                    <a:r>
                      <a:rPr lang="en-US" sz="800" dirty="0" smtClean="0">
                        <a:latin typeface="Times New Roman" pitchFamily="18" charset="0"/>
                        <a:cs typeface="Times New Roman" pitchFamily="18" charset="0"/>
                      </a:rPr>
                      <a:t>80</a:t>
                    </a:r>
                    <a:endParaRPr lang="en-US" sz="8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41" name="Rectangle 40"/>
                  <p:cNvSpPr/>
                  <p:nvPr/>
                </p:nvSpPr>
                <p:spPr>
                  <a:xfrm>
                    <a:off x="13756" y="2648027"/>
                    <a:ext cx="89205" cy="199129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1" name="Rectangle 30"/>
                <p:cNvSpPr/>
                <p:nvPr/>
              </p:nvSpPr>
              <p:spPr>
                <a:xfrm>
                  <a:off x="299124" y="3688494"/>
                  <a:ext cx="863891" cy="7976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6" name="TextBox 5"/>
            <p:cNvSpPr txBox="1"/>
            <p:nvPr/>
          </p:nvSpPr>
          <p:spPr>
            <a:xfrm>
              <a:off x="1409700" y="5405537"/>
              <a:ext cx="657225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b="1" dirty="0" smtClean="0">
                  <a:latin typeface="Times New Roman" pitchFamily="18" charset="0"/>
                  <a:cs typeface="Times New Roman" pitchFamily="18" charset="0"/>
                </a:rPr>
                <a:t>Minutes</a:t>
              </a:r>
              <a:endParaRPr 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-59682" y="4318524"/>
              <a:ext cx="424165" cy="170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000" b="1" dirty="0" err="1" smtClean="0">
                  <a:latin typeface="Times New Roman" pitchFamily="18" charset="0"/>
                  <a:cs typeface="Times New Roman" pitchFamily="18" charset="0"/>
                </a:rPr>
                <a:t>mAU</a:t>
              </a:r>
              <a:endParaRPr 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44803" y="2525278"/>
              <a:ext cx="392645" cy="170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000" b="1" dirty="0" err="1" smtClean="0">
                  <a:latin typeface="Times New Roman" pitchFamily="18" charset="0"/>
                  <a:cs typeface="Times New Roman" pitchFamily="18" charset="0"/>
                </a:rPr>
                <a:t>mAU</a:t>
              </a:r>
              <a:endParaRPr 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-44302" y="724691"/>
              <a:ext cx="393370" cy="170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000" b="1" dirty="0" err="1" smtClean="0">
                  <a:latin typeface="Times New Roman" pitchFamily="18" charset="0"/>
                  <a:cs typeface="Times New Roman" pitchFamily="18" charset="0"/>
                </a:rPr>
                <a:t>mAU</a:t>
              </a:r>
              <a:endParaRPr lang="en-US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6617" y="3672742"/>
              <a:ext cx="31451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8938" y="1875204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8938" y="65942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12620" y="550986"/>
              <a:ext cx="31258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glucose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31009" y="152400"/>
              <a:ext cx="267702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err="1" smtClean="0">
                  <a:latin typeface="Times New Roman" pitchFamily="18" charset="0"/>
                  <a:cs typeface="Times New Roman" pitchFamily="18" charset="0"/>
                </a:rPr>
                <a:t>xylose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17786" y="1217227"/>
              <a:ext cx="26930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err="1" smtClean="0">
                  <a:latin typeface="Times New Roman" pitchFamily="18" charset="0"/>
                  <a:cs typeface="Times New Roman" pitchFamily="18" charset="0"/>
                </a:rPr>
                <a:t>xylitol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39817" y="164128"/>
              <a:ext cx="33502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glycerol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10400" y="2371976"/>
              <a:ext cx="31258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glucose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37138" y="1891323"/>
              <a:ext cx="267702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err="1" smtClean="0">
                  <a:latin typeface="Times New Roman" pitchFamily="18" charset="0"/>
                  <a:cs typeface="Times New Roman" pitchFamily="18" charset="0"/>
                </a:rPr>
                <a:t>xylose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17786" y="2967882"/>
              <a:ext cx="26930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err="1" smtClean="0">
                  <a:latin typeface="Times New Roman" pitchFamily="18" charset="0"/>
                  <a:cs typeface="Times New Roman" pitchFamily="18" charset="0"/>
                </a:rPr>
                <a:t>xylitol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039817" y="1903051"/>
              <a:ext cx="33502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glycerol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10400" y="4237904"/>
              <a:ext cx="312586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glucose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41581" y="3872533"/>
              <a:ext cx="267702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err="1" smtClean="0">
                  <a:latin typeface="Times New Roman" pitchFamily="18" charset="0"/>
                  <a:cs typeface="Times New Roman" pitchFamily="18" charset="0"/>
                </a:rPr>
                <a:t>xylose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606063" y="4603248"/>
              <a:ext cx="269304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err="1" smtClean="0">
                  <a:latin typeface="Times New Roman" pitchFamily="18" charset="0"/>
                  <a:cs typeface="Times New Roman" pitchFamily="18" charset="0"/>
                </a:rPr>
                <a:t>xylitol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043726" y="3751389"/>
              <a:ext cx="335028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glycerol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130985" y="308104"/>
            <a:ext cx="12858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80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131764" y="681394"/>
            <a:ext cx="12858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60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31764" y="867132"/>
            <a:ext cx="12858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50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131758" y="1051018"/>
            <a:ext cx="12858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40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31758" y="1236755"/>
            <a:ext cx="12858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30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131758" y="1425138"/>
            <a:ext cx="12858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20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31758" y="1612463"/>
            <a:ext cx="128587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10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115</Words>
  <Application>Microsoft Office PowerPoint</Application>
  <PresentationFormat>Custom</PresentationFormat>
  <Paragraphs>115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Kitty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Louie</dc:creator>
  <cp:lastModifiedBy>Das, Shuvendu</cp:lastModifiedBy>
  <cp:revision>11</cp:revision>
  <dcterms:created xsi:type="dcterms:W3CDTF">2009-10-08T01:00:08Z</dcterms:created>
  <dcterms:modified xsi:type="dcterms:W3CDTF">2020-09-22T17:22:48Z</dcterms:modified>
</cp:coreProperties>
</file>