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851525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5">
          <p15:clr>
            <a:srgbClr val="A4A3A4"/>
          </p15:clr>
        </p15:guide>
        <p15:guide id="2" pos="8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howGuides="1">
      <p:cViewPr varScale="1">
        <p:scale>
          <a:sx n="89" d="100"/>
          <a:sy n="89" d="100"/>
        </p:scale>
        <p:origin x="2442" y="90"/>
      </p:cViewPr>
      <p:guideLst>
        <p:guide orient="horz" pos="3245"/>
        <p:guide pos="8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865" y="2130426"/>
            <a:ext cx="4973796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729" y="3886200"/>
            <a:ext cx="409606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230" y="4406901"/>
            <a:ext cx="4973796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30" y="2906713"/>
            <a:ext cx="4973796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576" y="1600201"/>
            <a:ext cx="2584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4525" y="1600201"/>
            <a:ext cx="2584424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576" y="1535113"/>
            <a:ext cx="258544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576" y="2174875"/>
            <a:ext cx="258544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72494" y="1535113"/>
            <a:ext cx="258645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72494" y="2174875"/>
            <a:ext cx="258645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577" y="273050"/>
            <a:ext cx="192511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7784" y="273051"/>
            <a:ext cx="327116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577" y="1435101"/>
            <a:ext cx="192511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940" y="4800600"/>
            <a:ext cx="351091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6940" y="612775"/>
            <a:ext cx="351091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940" y="5367338"/>
            <a:ext cx="351091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42356" y="274639"/>
            <a:ext cx="131659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576" y="274639"/>
            <a:ext cx="3852254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2576" y="274638"/>
            <a:ext cx="526637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576" y="1600201"/>
            <a:ext cx="526637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2576" y="6356351"/>
            <a:ext cx="1365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C8C7-8424-4C63-9678-DB66363BFD2D}" type="datetimeFigureOut">
              <a:rPr lang="en-US" smtClean="0"/>
              <a:pPr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9271" y="6356351"/>
            <a:ext cx="18529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3593" y="6356351"/>
            <a:ext cx="13653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7CCBA0-A635-49C9-A5EA-3E17AACAE6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6" name="Rectangle 1924"/>
          <p:cNvSpPr>
            <a:spLocks noChangeArrowheads="1"/>
          </p:cNvSpPr>
          <p:nvPr/>
        </p:nvSpPr>
        <p:spPr bwMode="auto">
          <a:xfrm>
            <a:off x="0" y="0"/>
            <a:ext cx="585152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30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885" y="3229301"/>
            <a:ext cx="4756417" cy="310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19" name="Group 52"/>
          <p:cNvGrpSpPr/>
          <p:nvPr/>
        </p:nvGrpSpPr>
        <p:grpSpPr>
          <a:xfrm>
            <a:off x="389444" y="6127970"/>
            <a:ext cx="4078505" cy="140624"/>
            <a:chOff x="232350" y="1678749"/>
            <a:chExt cx="2786188" cy="140624"/>
          </a:xfrm>
          <a:solidFill>
            <a:schemeClr val="bg1"/>
          </a:solidFill>
        </p:grpSpPr>
        <p:sp>
          <p:nvSpPr>
            <p:cNvPr id="2120" name="TextBox 2119"/>
            <p:cNvSpPr txBox="1"/>
            <p:nvPr/>
          </p:nvSpPr>
          <p:spPr>
            <a:xfrm>
              <a:off x="232350" y="1681878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1" name="TextBox 2120"/>
            <p:cNvSpPr txBox="1"/>
            <p:nvPr/>
          </p:nvSpPr>
          <p:spPr>
            <a:xfrm>
              <a:off x="352090" y="1681024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2" name="TextBox 2121"/>
            <p:cNvSpPr txBox="1"/>
            <p:nvPr/>
          </p:nvSpPr>
          <p:spPr>
            <a:xfrm flipH="1">
              <a:off x="472058" y="1681842"/>
              <a:ext cx="5055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3" name="TextBox 2122"/>
            <p:cNvSpPr txBox="1"/>
            <p:nvPr/>
          </p:nvSpPr>
          <p:spPr>
            <a:xfrm>
              <a:off x="598110" y="1678749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4" name="TextBox 2123"/>
            <p:cNvSpPr txBox="1"/>
            <p:nvPr/>
          </p:nvSpPr>
          <p:spPr>
            <a:xfrm>
              <a:off x="719332" y="1682514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5" name="TextBox 2124"/>
            <p:cNvSpPr txBox="1"/>
            <p:nvPr/>
          </p:nvSpPr>
          <p:spPr>
            <a:xfrm>
              <a:off x="834330" y="1682015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6" name="TextBox 2125"/>
            <p:cNvSpPr txBox="1"/>
            <p:nvPr/>
          </p:nvSpPr>
          <p:spPr>
            <a:xfrm>
              <a:off x="971270" y="1682015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7" name="TextBox 2126"/>
            <p:cNvSpPr txBox="1"/>
            <p:nvPr/>
          </p:nvSpPr>
          <p:spPr>
            <a:xfrm>
              <a:off x="1075830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8" name="TextBox 2127"/>
            <p:cNvSpPr txBox="1"/>
            <p:nvPr/>
          </p:nvSpPr>
          <p:spPr>
            <a:xfrm>
              <a:off x="1215002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29" name="TextBox 2128"/>
            <p:cNvSpPr txBox="1"/>
            <p:nvPr/>
          </p:nvSpPr>
          <p:spPr>
            <a:xfrm>
              <a:off x="1320275" y="1680778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0" name="TextBox 2129"/>
            <p:cNvSpPr txBox="1"/>
            <p:nvPr/>
          </p:nvSpPr>
          <p:spPr>
            <a:xfrm>
              <a:off x="1423214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1" name="TextBox 2130"/>
            <p:cNvSpPr txBox="1"/>
            <p:nvPr/>
          </p:nvSpPr>
          <p:spPr>
            <a:xfrm>
              <a:off x="1563217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2" name="TextBox 2131"/>
            <p:cNvSpPr txBox="1"/>
            <p:nvPr/>
          </p:nvSpPr>
          <p:spPr>
            <a:xfrm>
              <a:off x="1804635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3" name="TextBox 22"/>
            <p:cNvSpPr txBox="1"/>
            <p:nvPr/>
          </p:nvSpPr>
          <p:spPr>
            <a:xfrm>
              <a:off x="1672013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4" name="TextBox 23"/>
            <p:cNvSpPr txBox="1"/>
            <p:nvPr/>
          </p:nvSpPr>
          <p:spPr>
            <a:xfrm>
              <a:off x="1919361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5" name="TextBox 24"/>
            <p:cNvSpPr txBox="1"/>
            <p:nvPr/>
          </p:nvSpPr>
          <p:spPr>
            <a:xfrm>
              <a:off x="2162936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6" name="TextBox 2135"/>
            <p:cNvSpPr txBox="1"/>
            <p:nvPr/>
          </p:nvSpPr>
          <p:spPr>
            <a:xfrm>
              <a:off x="2414111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7" name="TextBox 26"/>
            <p:cNvSpPr txBox="1"/>
            <p:nvPr/>
          </p:nvSpPr>
          <p:spPr>
            <a:xfrm>
              <a:off x="2660298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8" name="TextBox 27"/>
            <p:cNvSpPr txBox="1"/>
            <p:nvPr/>
          </p:nvSpPr>
          <p:spPr>
            <a:xfrm>
              <a:off x="2900858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39" name="TextBox 2138"/>
            <p:cNvSpPr txBox="1"/>
            <p:nvPr/>
          </p:nvSpPr>
          <p:spPr>
            <a:xfrm>
              <a:off x="2047575" y="1680455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0" name="TextBox 2139"/>
            <p:cNvSpPr txBox="1"/>
            <p:nvPr/>
          </p:nvSpPr>
          <p:spPr>
            <a:xfrm>
              <a:off x="2287494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1" name="TextBox 2140"/>
            <p:cNvSpPr txBox="1"/>
            <p:nvPr/>
          </p:nvSpPr>
          <p:spPr>
            <a:xfrm>
              <a:off x="2524393" y="1683796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2" name="TextBox 2141"/>
            <p:cNvSpPr txBox="1"/>
            <p:nvPr/>
          </p:nvSpPr>
          <p:spPr>
            <a:xfrm>
              <a:off x="2767327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3" name="Rectangle 2142"/>
            <p:cNvSpPr/>
            <p:nvPr/>
          </p:nvSpPr>
          <p:spPr>
            <a:xfrm>
              <a:off x="1530480" y="1764616"/>
              <a:ext cx="121591" cy="54757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44" name="Group 52"/>
          <p:cNvGrpSpPr/>
          <p:nvPr/>
        </p:nvGrpSpPr>
        <p:grpSpPr>
          <a:xfrm>
            <a:off x="384384" y="4633934"/>
            <a:ext cx="4078505" cy="140624"/>
            <a:chOff x="232350" y="1678749"/>
            <a:chExt cx="2786188" cy="140624"/>
          </a:xfrm>
          <a:solidFill>
            <a:schemeClr val="bg1"/>
          </a:solidFill>
        </p:grpSpPr>
        <p:sp>
          <p:nvSpPr>
            <p:cNvPr id="2145" name="TextBox 2144"/>
            <p:cNvSpPr txBox="1"/>
            <p:nvPr/>
          </p:nvSpPr>
          <p:spPr>
            <a:xfrm>
              <a:off x="232350" y="1681878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6" name="TextBox 2145"/>
            <p:cNvSpPr txBox="1"/>
            <p:nvPr/>
          </p:nvSpPr>
          <p:spPr>
            <a:xfrm>
              <a:off x="352090" y="1681024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7" name="TextBox 2146"/>
            <p:cNvSpPr txBox="1"/>
            <p:nvPr/>
          </p:nvSpPr>
          <p:spPr>
            <a:xfrm flipH="1">
              <a:off x="470303" y="1681842"/>
              <a:ext cx="5055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8" name="TextBox 2147"/>
            <p:cNvSpPr txBox="1"/>
            <p:nvPr/>
          </p:nvSpPr>
          <p:spPr>
            <a:xfrm>
              <a:off x="598110" y="1678749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49" name="TextBox 2148"/>
            <p:cNvSpPr txBox="1"/>
            <p:nvPr/>
          </p:nvSpPr>
          <p:spPr>
            <a:xfrm>
              <a:off x="718016" y="1682514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0" name="TextBox 2149"/>
            <p:cNvSpPr txBox="1"/>
            <p:nvPr/>
          </p:nvSpPr>
          <p:spPr>
            <a:xfrm>
              <a:off x="834330" y="1682015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1" name="TextBox 2150"/>
            <p:cNvSpPr txBox="1"/>
            <p:nvPr/>
          </p:nvSpPr>
          <p:spPr>
            <a:xfrm>
              <a:off x="967723" y="1682015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2" name="TextBox 2151"/>
            <p:cNvSpPr txBox="1"/>
            <p:nvPr/>
          </p:nvSpPr>
          <p:spPr>
            <a:xfrm>
              <a:off x="1075830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3" name="TextBox 2152"/>
            <p:cNvSpPr txBox="1"/>
            <p:nvPr/>
          </p:nvSpPr>
          <p:spPr>
            <a:xfrm>
              <a:off x="1211455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4" name="TextBox 2153"/>
            <p:cNvSpPr txBox="1"/>
            <p:nvPr/>
          </p:nvSpPr>
          <p:spPr>
            <a:xfrm>
              <a:off x="1320275" y="1680778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5" name="TextBox 2154"/>
            <p:cNvSpPr txBox="1"/>
            <p:nvPr/>
          </p:nvSpPr>
          <p:spPr>
            <a:xfrm>
              <a:off x="1421898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6" name="TextBox 2155"/>
            <p:cNvSpPr txBox="1"/>
            <p:nvPr/>
          </p:nvSpPr>
          <p:spPr>
            <a:xfrm>
              <a:off x="1563217" y="1681973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7" name="TextBox 2156"/>
            <p:cNvSpPr txBox="1"/>
            <p:nvPr/>
          </p:nvSpPr>
          <p:spPr>
            <a:xfrm>
              <a:off x="1804635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8" name="TextBox 22"/>
            <p:cNvSpPr txBox="1"/>
            <p:nvPr/>
          </p:nvSpPr>
          <p:spPr>
            <a:xfrm>
              <a:off x="1668466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59" name="TextBox 23"/>
            <p:cNvSpPr txBox="1"/>
            <p:nvPr/>
          </p:nvSpPr>
          <p:spPr>
            <a:xfrm>
              <a:off x="1913583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0" name="TextBox 24"/>
            <p:cNvSpPr txBox="1"/>
            <p:nvPr/>
          </p:nvSpPr>
          <p:spPr>
            <a:xfrm>
              <a:off x="2155804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1" name="TextBox 2160"/>
            <p:cNvSpPr txBox="1"/>
            <p:nvPr/>
          </p:nvSpPr>
          <p:spPr>
            <a:xfrm>
              <a:off x="2406102" y="168197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2" name="TextBox 26"/>
            <p:cNvSpPr txBox="1"/>
            <p:nvPr/>
          </p:nvSpPr>
          <p:spPr>
            <a:xfrm>
              <a:off x="2650496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3" name="TextBox 27"/>
            <p:cNvSpPr txBox="1"/>
            <p:nvPr/>
          </p:nvSpPr>
          <p:spPr>
            <a:xfrm>
              <a:off x="2900858" y="1680151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4" name="TextBox 2163"/>
            <p:cNvSpPr txBox="1"/>
            <p:nvPr/>
          </p:nvSpPr>
          <p:spPr>
            <a:xfrm>
              <a:off x="2047575" y="1680455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5" name="TextBox 2164"/>
            <p:cNvSpPr txBox="1"/>
            <p:nvPr/>
          </p:nvSpPr>
          <p:spPr>
            <a:xfrm>
              <a:off x="2287494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6" name="TextBox 2165"/>
            <p:cNvSpPr txBox="1"/>
            <p:nvPr/>
          </p:nvSpPr>
          <p:spPr>
            <a:xfrm>
              <a:off x="2524393" y="1683796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7" name="TextBox 2166"/>
            <p:cNvSpPr txBox="1"/>
            <p:nvPr/>
          </p:nvSpPr>
          <p:spPr>
            <a:xfrm>
              <a:off x="2767327" y="1681973"/>
              <a:ext cx="57361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68" name="Rectangle 2167"/>
            <p:cNvSpPr/>
            <p:nvPr/>
          </p:nvSpPr>
          <p:spPr>
            <a:xfrm>
              <a:off x="1530480" y="1764616"/>
              <a:ext cx="121591" cy="54757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69" name="Group 91"/>
          <p:cNvGrpSpPr/>
          <p:nvPr/>
        </p:nvGrpSpPr>
        <p:grpSpPr>
          <a:xfrm>
            <a:off x="168132" y="3252802"/>
            <a:ext cx="228293" cy="1393365"/>
            <a:chOff x="13756" y="1856063"/>
            <a:chExt cx="228293" cy="1724367"/>
          </a:xfrm>
          <a:solidFill>
            <a:schemeClr val="bg1"/>
          </a:solidFill>
        </p:grpSpPr>
        <p:sp>
          <p:nvSpPr>
            <p:cNvPr id="2170" name="TextBox 2169"/>
            <p:cNvSpPr txBox="1"/>
            <p:nvPr/>
          </p:nvSpPr>
          <p:spPr>
            <a:xfrm>
              <a:off x="189753" y="3457319"/>
              <a:ext cx="45719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1" name="TextBox 2170"/>
            <p:cNvSpPr txBox="1"/>
            <p:nvPr/>
          </p:nvSpPr>
          <p:spPr>
            <a:xfrm>
              <a:off x="122150" y="305401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2" name="TextBox 2171"/>
            <p:cNvSpPr txBox="1"/>
            <p:nvPr/>
          </p:nvSpPr>
          <p:spPr>
            <a:xfrm>
              <a:off x="124369" y="2664560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3" name="TextBox 2172"/>
            <p:cNvSpPr txBox="1"/>
            <p:nvPr/>
          </p:nvSpPr>
          <p:spPr>
            <a:xfrm>
              <a:off x="123481" y="2268872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4" name="TextBox 2173"/>
            <p:cNvSpPr txBox="1"/>
            <p:nvPr/>
          </p:nvSpPr>
          <p:spPr>
            <a:xfrm>
              <a:off x="123481" y="1856063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5" name="Rectangle 2174"/>
            <p:cNvSpPr/>
            <p:nvPr/>
          </p:nvSpPr>
          <p:spPr>
            <a:xfrm>
              <a:off x="13756" y="2648027"/>
              <a:ext cx="89205" cy="199129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76" name="Group 91"/>
          <p:cNvGrpSpPr/>
          <p:nvPr/>
        </p:nvGrpSpPr>
        <p:grpSpPr>
          <a:xfrm>
            <a:off x="173984" y="4772359"/>
            <a:ext cx="228293" cy="1334997"/>
            <a:chOff x="13756" y="1856063"/>
            <a:chExt cx="228293" cy="1652136"/>
          </a:xfrm>
        </p:grpSpPr>
        <p:sp>
          <p:nvSpPr>
            <p:cNvPr id="2177" name="TextBox 2176"/>
            <p:cNvSpPr txBox="1"/>
            <p:nvPr/>
          </p:nvSpPr>
          <p:spPr>
            <a:xfrm>
              <a:off x="189753" y="3385088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8" name="TextBox 2177"/>
            <p:cNvSpPr txBox="1"/>
            <p:nvPr/>
          </p:nvSpPr>
          <p:spPr>
            <a:xfrm>
              <a:off x="122150" y="3017897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79" name="TextBox 2178"/>
            <p:cNvSpPr txBox="1"/>
            <p:nvPr/>
          </p:nvSpPr>
          <p:spPr>
            <a:xfrm>
              <a:off x="124369" y="262242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0" name="TextBox 2179"/>
            <p:cNvSpPr txBox="1"/>
            <p:nvPr/>
          </p:nvSpPr>
          <p:spPr>
            <a:xfrm>
              <a:off x="123481" y="2256085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1" name="TextBox 2180"/>
            <p:cNvSpPr txBox="1"/>
            <p:nvPr/>
          </p:nvSpPr>
          <p:spPr>
            <a:xfrm>
              <a:off x="123481" y="185606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2" name="Rectangle 2181"/>
            <p:cNvSpPr/>
            <p:nvPr/>
          </p:nvSpPr>
          <p:spPr>
            <a:xfrm>
              <a:off x="13756" y="2648027"/>
              <a:ext cx="89205" cy="1991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83" name="Rectangle 2182"/>
          <p:cNvSpPr/>
          <p:nvPr/>
        </p:nvSpPr>
        <p:spPr>
          <a:xfrm>
            <a:off x="418591" y="3327464"/>
            <a:ext cx="3954294" cy="1167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4" name="Rectangle 2183"/>
          <p:cNvSpPr/>
          <p:nvPr/>
        </p:nvSpPr>
        <p:spPr>
          <a:xfrm>
            <a:off x="424855" y="4840034"/>
            <a:ext cx="3954294" cy="1167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0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1516" y="575964"/>
            <a:ext cx="4701511" cy="281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85" name="Group 91"/>
          <p:cNvGrpSpPr/>
          <p:nvPr/>
        </p:nvGrpSpPr>
        <p:grpSpPr>
          <a:xfrm>
            <a:off x="164163" y="2351451"/>
            <a:ext cx="228293" cy="826036"/>
            <a:chOff x="13756" y="2587410"/>
            <a:chExt cx="228293" cy="1022265"/>
          </a:xfrm>
          <a:solidFill>
            <a:schemeClr val="bg1"/>
          </a:solidFill>
        </p:grpSpPr>
        <p:sp>
          <p:nvSpPr>
            <p:cNvPr id="2186" name="TextBox 2185"/>
            <p:cNvSpPr txBox="1"/>
            <p:nvPr/>
          </p:nvSpPr>
          <p:spPr>
            <a:xfrm>
              <a:off x="169891" y="3457318"/>
              <a:ext cx="65581" cy="152357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7" name="TextBox 2186"/>
            <p:cNvSpPr txBox="1"/>
            <p:nvPr/>
          </p:nvSpPr>
          <p:spPr>
            <a:xfrm>
              <a:off x="122150" y="3028132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8" name="TextBox 2187"/>
            <p:cNvSpPr txBox="1"/>
            <p:nvPr/>
          </p:nvSpPr>
          <p:spPr>
            <a:xfrm>
              <a:off x="124369" y="2587410"/>
              <a:ext cx="117680" cy="12311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89" name="Rectangle 2188"/>
            <p:cNvSpPr/>
            <p:nvPr/>
          </p:nvSpPr>
          <p:spPr>
            <a:xfrm>
              <a:off x="13756" y="2648027"/>
              <a:ext cx="89205" cy="199129"/>
            </a:xfrm>
            <a:prstGeom prst="rect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90" name="Group 52"/>
          <p:cNvGrpSpPr/>
          <p:nvPr/>
        </p:nvGrpSpPr>
        <p:grpSpPr>
          <a:xfrm>
            <a:off x="373980" y="3166772"/>
            <a:ext cx="4083219" cy="140624"/>
            <a:chOff x="232350" y="1678749"/>
            <a:chExt cx="2789408" cy="140624"/>
          </a:xfrm>
        </p:grpSpPr>
        <p:sp>
          <p:nvSpPr>
            <p:cNvPr id="2191" name="TextBox 2190"/>
            <p:cNvSpPr txBox="1"/>
            <p:nvPr/>
          </p:nvSpPr>
          <p:spPr>
            <a:xfrm>
              <a:off x="232350" y="1681878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2" name="TextBox 2191"/>
            <p:cNvSpPr txBox="1"/>
            <p:nvPr/>
          </p:nvSpPr>
          <p:spPr>
            <a:xfrm>
              <a:off x="352090" y="1681024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3" name="TextBox 2192"/>
            <p:cNvSpPr txBox="1"/>
            <p:nvPr/>
          </p:nvSpPr>
          <p:spPr>
            <a:xfrm flipH="1">
              <a:off x="467818" y="1681842"/>
              <a:ext cx="5055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4" name="TextBox 2193"/>
            <p:cNvSpPr txBox="1"/>
            <p:nvPr/>
          </p:nvSpPr>
          <p:spPr>
            <a:xfrm>
              <a:off x="598110" y="1678749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5" name="TextBox 2194"/>
            <p:cNvSpPr txBox="1"/>
            <p:nvPr/>
          </p:nvSpPr>
          <p:spPr>
            <a:xfrm>
              <a:off x="717762" y="1682514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6" name="TextBox 2195"/>
            <p:cNvSpPr txBox="1"/>
            <p:nvPr/>
          </p:nvSpPr>
          <p:spPr>
            <a:xfrm>
              <a:off x="834330" y="1682015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7" name="TextBox 2196"/>
            <p:cNvSpPr txBox="1"/>
            <p:nvPr/>
          </p:nvSpPr>
          <p:spPr>
            <a:xfrm>
              <a:off x="966480" y="1682015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8" name="TextBox 2197"/>
            <p:cNvSpPr txBox="1"/>
            <p:nvPr/>
          </p:nvSpPr>
          <p:spPr>
            <a:xfrm>
              <a:off x="1075830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99" name="TextBox 2198"/>
            <p:cNvSpPr txBox="1"/>
            <p:nvPr/>
          </p:nvSpPr>
          <p:spPr>
            <a:xfrm>
              <a:off x="1213432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0" name="TextBox 2199"/>
            <p:cNvSpPr txBox="1"/>
            <p:nvPr/>
          </p:nvSpPr>
          <p:spPr>
            <a:xfrm>
              <a:off x="1320275" y="1680778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1" name="TextBox 2200"/>
            <p:cNvSpPr txBox="1"/>
            <p:nvPr/>
          </p:nvSpPr>
          <p:spPr>
            <a:xfrm>
              <a:off x="1421644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2" name="TextBox 2201"/>
            <p:cNvSpPr txBox="1"/>
            <p:nvPr/>
          </p:nvSpPr>
          <p:spPr>
            <a:xfrm>
              <a:off x="1563217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3" name="TextBox 2202"/>
            <p:cNvSpPr txBox="1"/>
            <p:nvPr/>
          </p:nvSpPr>
          <p:spPr>
            <a:xfrm>
              <a:off x="1804635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4" name="TextBox 22"/>
            <p:cNvSpPr txBox="1"/>
            <p:nvPr/>
          </p:nvSpPr>
          <p:spPr>
            <a:xfrm>
              <a:off x="1670443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5" name="TextBox 23"/>
            <p:cNvSpPr txBox="1"/>
            <p:nvPr/>
          </p:nvSpPr>
          <p:spPr>
            <a:xfrm>
              <a:off x="1914572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6" name="TextBox 24"/>
            <p:cNvSpPr txBox="1"/>
            <p:nvPr/>
          </p:nvSpPr>
          <p:spPr>
            <a:xfrm>
              <a:off x="2160266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7" name="TextBox 2206"/>
            <p:cNvSpPr txBox="1"/>
            <p:nvPr/>
          </p:nvSpPr>
          <p:spPr>
            <a:xfrm>
              <a:off x="2409322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8" name="TextBox 26"/>
            <p:cNvSpPr txBox="1"/>
            <p:nvPr/>
          </p:nvSpPr>
          <p:spPr>
            <a:xfrm>
              <a:off x="2654958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09" name="TextBox 27"/>
            <p:cNvSpPr txBox="1"/>
            <p:nvPr/>
          </p:nvSpPr>
          <p:spPr>
            <a:xfrm>
              <a:off x="2904078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0" name="TextBox 2209"/>
            <p:cNvSpPr txBox="1"/>
            <p:nvPr/>
          </p:nvSpPr>
          <p:spPr>
            <a:xfrm>
              <a:off x="2047575" y="1680455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1" name="TextBox 2210"/>
            <p:cNvSpPr txBox="1"/>
            <p:nvPr/>
          </p:nvSpPr>
          <p:spPr>
            <a:xfrm>
              <a:off x="2287494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2" name="TextBox 2211"/>
            <p:cNvSpPr txBox="1"/>
            <p:nvPr/>
          </p:nvSpPr>
          <p:spPr>
            <a:xfrm>
              <a:off x="2524393" y="1683796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3" name="TextBox 2212"/>
            <p:cNvSpPr txBox="1"/>
            <p:nvPr/>
          </p:nvSpPr>
          <p:spPr>
            <a:xfrm>
              <a:off x="2767327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4" name="Rectangle 2213"/>
            <p:cNvSpPr/>
            <p:nvPr/>
          </p:nvSpPr>
          <p:spPr>
            <a:xfrm>
              <a:off x="1530480" y="1764616"/>
              <a:ext cx="121591" cy="547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15" name="Rectangle 2214"/>
          <p:cNvSpPr/>
          <p:nvPr/>
        </p:nvSpPr>
        <p:spPr>
          <a:xfrm>
            <a:off x="2229439" y="3289955"/>
            <a:ext cx="320511" cy="113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6" name="Rectangle 2215"/>
          <p:cNvSpPr/>
          <p:nvPr/>
        </p:nvSpPr>
        <p:spPr>
          <a:xfrm>
            <a:off x="2221583" y="2155596"/>
            <a:ext cx="320511" cy="113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17" name="Group 52"/>
          <p:cNvGrpSpPr/>
          <p:nvPr/>
        </p:nvGrpSpPr>
        <p:grpSpPr>
          <a:xfrm>
            <a:off x="375564" y="2037236"/>
            <a:ext cx="4083219" cy="140624"/>
            <a:chOff x="232350" y="1678749"/>
            <a:chExt cx="2789408" cy="140624"/>
          </a:xfrm>
        </p:grpSpPr>
        <p:sp>
          <p:nvSpPr>
            <p:cNvPr id="2218" name="TextBox 2217"/>
            <p:cNvSpPr txBox="1"/>
            <p:nvPr/>
          </p:nvSpPr>
          <p:spPr>
            <a:xfrm>
              <a:off x="232350" y="1681878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19" name="TextBox 2218"/>
            <p:cNvSpPr txBox="1"/>
            <p:nvPr/>
          </p:nvSpPr>
          <p:spPr>
            <a:xfrm>
              <a:off x="352090" y="1681024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0" name="TextBox 2219"/>
            <p:cNvSpPr txBox="1"/>
            <p:nvPr/>
          </p:nvSpPr>
          <p:spPr>
            <a:xfrm flipH="1">
              <a:off x="467818" y="1681842"/>
              <a:ext cx="5055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1" name="TextBox 2220"/>
            <p:cNvSpPr txBox="1"/>
            <p:nvPr/>
          </p:nvSpPr>
          <p:spPr>
            <a:xfrm>
              <a:off x="598110" y="1678749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2" name="TextBox 2221"/>
            <p:cNvSpPr txBox="1"/>
            <p:nvPr/>
          </p:nvSpPr>
          <p:spPr>
            <a:xfrm>
              <a:off x="717762" y="1682514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3" name="TextBox 2222"/>
            <p:cNvSpPr txBox="1"/>
            <p:nvPr/>
          </p:nvSpPr>
          <p:spPr>
            <a:xfrm>
              <a:off x="834330" y="1682015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4" name="TextBox 2223"/>
            <p:cNvSpPr txBox="1"/>
            <p:nvPr/>
          </p:nvSpPr>
          <p:spPr>
            <a:xfrm>
              <a:off x="966480" y="1682015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5" name="TextBox 2224"/>
            <p:cNvSpPr txBox="1"/>
            <p:nvPr/>
          </p:nvSpPr>
          <p:spPr>
            <a:xfrm>
              <a:off x="1075830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7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6" name="TextBox 2225"/>
            <p:cNvSpPr txBox="1"/>
            <p:nvPr/>
          </p:nvSpPr>
          <p:spPr>
            <a:xfrm>
              <a:off x="1213432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7" name="TextBox 2226"/>
            <p:cNvSpPr txBox="1"/>
            <p:nvPr/>
          </p:nvSpPr>
          <p:spPr>
            <a:xfrm>
              <a:off x="1320275" y="1680778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9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8" name="TextBox 2227"/>
            <p:cNvSpPr txBox="1"/>
            <p:nvPr/>
          </p:nvSpPr>
          <p:spPr>
            <a:xfrm>
              <a:off x="1421644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29" name="TextBox 2228"/>
            <p:cNvSpPr txBox="1"/>
            <p:nvPr/>
          </p:nvSpPr>
          <p:spPr>
            <a:xfrm>
              <a:off x="1563217" y="1681973"/>
              <a:ext cx="45719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0" name="TextBox 2229"/>
            <p:cNvSpPr txBox="1"/>
            <p:nvPr/>
          </p:nvSpPr>
          <p:spPr>
            <a:xfrm>
              <a:off x="1804635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1" name="TextBox 22"/>
            <p:cNvSpPr txBox="1"/>
            <p:nvPr/>
          </p:nvSpPr>
          <p:spPr>
            <a:xfrm>
              <a:off x="1670443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2" name="TextBox 23"/>
            <p:cNvSpPr txBox="1"/>
            <p:nvPr/>
          </p:nvSpPr>
          <p:spPr>
            <a:xfrm>
              <a:off x="1914572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14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3" name="TextBox 24"/>
            <p:cNvSpPr txBox="1"/>
            <p:nvPr/>
          </p:nvSpPr>
          <p:spPr>
            <a:xfrm>
              <a:off x="2160266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16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4" name="TextBox 2233"/>
            <p:cNvSpPr txBox="1"/>
            <p:nvPr/>
          </p:nvSpPr>
          <p:spPr>
            <a:xfrm>
              <a:off x="2409322" y="168197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18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5" name="TextBox 26"/>
            <p:cNvSpPr txBox="1"/>
            <p:nvPr/>
          </p:nvSpPr>
          <p:spPr>
            <a:xfrm>
              <a:off x="2654958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6" name="TextBox 27"/>
            <p:cNvSpPr txBox="1"/>
            <p:nvPr/>
          </p:nvSpPr>
          <p:spPr>
            <a:xfrm>
              <a:off x="2904078" y="1680151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22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7" name="TextBox 2236"/>
            <p:cNvSpPr txBox="1"/>
            <p:nvPr/>
          </p:nvSpPr>
          <p:spPr>
            <a:xfrm>
              <a:off x="2047575" y="1680455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8" name="TextBox 2237"/>
            <p:cNvSpPr txBox="1"/>
            <p:nvPr/>
          </p:nvSpPr>
          <p:spPr>
            <a:xfrm>
              <a:off x="2287494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39" name="TextBox 2238"/>
            <p:cNvSpPr txBox="1"/>
            <p:nvPr/>
          </p:nvSpPr>
          <p:spPr>
            <a:xfrm>
              <a:off x="2524393" y="1683796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0" name="TextBox 2239"/>
            <p:cNvSpPr txBox="1"/>
            <p:nvPr/>
          </p:nvSpPr>
          <p:spPr>
            <a:xfrm>
              <a:off x="2767327" y="1681973"/>
              <a:ext cx="57361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8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</a:t>
              </a:r>
              <a:endParaRPr lang="en-US" sz="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1" name="Rectangle 2240"/>
            <p:cNvSpPr/>
            <p:nvPr/>
          </p:nvSpPr>
          <p:spPr>
            <a:xfrm>
              <a:off x="1530480" y="1764616"/>
              <a:ext cx="121591" cy="5475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42" name="Group 91"/>
          <p:cNvGrpSpPr/>
          <p:nvPr/>
        </p:nvGrpSpPr>
        <p:grpSpPr>
          <a:xfrm>
            <a:off x="159955" y="617317"/>
            <a:ext cx="228293" cy="1422419"/>
            <a:chOff x="13756" y="1856063"/>
            <a:chExt cx="228293" cy="1760324"/>
          </a:xfrm>
        </p:grpSpPr>
        <p:sp>
          <p:nvSpPr>
            <p:cNvPr id="2243" name="TextBox 2242"/>
            <p:cNvSpPr txBox="1"/>
            <p:nvPr/>
          </p:nvSpPr>
          <p:spPr>
            <a:xfrm>
              <a:off x="158601" y="3464030"/>
              <a:ext cx="76871" cy="15235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4" name="TextBox 2243"/>
            <p:cNvSpPr txBox="1"/>
            <p:nvPr/>
          </p:nvSpPr>
          <p:spPr>
            <a:xfrm>
              <a:off x="122150" y="3055200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20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5" name="TextBox 2244"/>
            <p:cNvSpPr txBox="1"/>
            <p:nvPr/>
          </p:nvSpPr>
          <p:spPr>
            <a:xfrm>
              <a:off x="124369" y="2655234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6" name="TextBox 2245"/>
            <p:cNvSpPr txBox="1"/>
            <p:nvPr/>
          </p:nvSpPr>
          <p:spPr>
            <a:xfrm>
              <a:off x="123481" y="2252282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60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7" name="TextBox 2246"/>
            <p:cNvSpPr txBox="1"/>
            <p:nvPr/>
          </p:nvSpPr>
          <p:spPr>
            <a:xfrm>
              <a:off x="123481" y="1856063"/>
              <a:ext cx="117680" cy="12311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800" dirty="0" smtClean="0">
                  <a:latin typeface="Times New Roman" pitchFamily="18" charset="0"/>
                  <a:cs typeface="Times New Roman" pitchFamily="18" charset="0"/>
                </a:rPr>
                <a:t>80</a:t>
              </a:r>
              <a:endParaRPr lang="en-US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8" name="Rectangle 2247"/>
            <p:cNvSpPr/>
            <p:nvPr/>
          </p:nvSpPr>
          <p:spPr>
            <a:xfrm>
              <a:off x="13756" y="2648027"/>
              <a:ext cx="89205" cy="19912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49" name="Rectangle 2248"/>
          <p:cNvSpPr/>
          <p:nvPr/>
        </p:nvSpPr>
        <p:spPr>
          <a:xfrm>
            <a:off x="410688" y="673522"/>
            <a:ext cx="3954294" cy="116732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1" name="TextBox 2250"/>
          <p:cNvSpPr txBox="1"/>
          <p:nvPr/>
        </p:nvSpPr>
        <p:spPr>
          <a:xfrm>
            <a:off x="2120900" y="6229350"/>
            <a:ext cx="538609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Minutes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2" name="TextBox 2251"/>
          <p:cNvSpPr txBox="1"/>
          <p:nvPr/>
        </p:nvSpPr>
        <p:spPr>
          <a:xfrm>
            <a:off x="4002988" y="785275"/>
            <a:ext cx="110608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A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" name="TextBox 2252"/>
          <p:cNvSpPr txBox="1"/>
          <p:nvPr/>
        </p:nvSpPr>
        <p:spPr>
          <a:xfrm>
            <a:off x="4000050" y="2235068"/>
            <a:ext cx="102592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4" name="TextBox 2253"/>
          <p:cNvSpPr txBox="1"/>
          <p:nvPr/>
        </p:nvSpPr>
        <p:spPr>
          <a:xfrm>
            <a:off x="4002823" y="4963029"/>
            <a:ext cx="11060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5" name="TextBox 2254"/>
          <p:cNvSpPr txBox="1"/>
          <p:nvPr/>
        </p:nvSpPr>
        <p:spPr>
          <a:xfrm>
            <a:off x="4003525" y="3470894"/>
            <a:ext cx="110608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6" name="TextBox 2255"/>
          <p:cNvSpPr txBox="1"/>
          <p:nvPr/>
        </p:nvSpPr>
        <p:spPr>
          <a:xfrm rot="16200000">
            <a:off x="29723" y="1255535"/>
            <a:ext cx="3048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7" name="TextBox 2256"/>
          <p:cNvSpPr txBox="1"/>
          <p:nvPr/>
        </p:nvSpPr>
        <p:spPr>
          <a:xfrm rot="16200000">
            <a:off x="29670" y="2549645"/>
            <a:ext cx="3048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8" name="TextBox 2257"/>
          <p:cNvSpPr txBox="1"/>
          <p:nvPr/>
        </p:nvSpPr>
        <p:spPr>
          <a:xfrm rot="16200000">
            <a:off x="29670" y="4068470"/>
            <a:ext cx="3048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9" name="TextBox 2258"/>
          <p:cNvSpPr txBox="1"/>
          <p:nvPr/>
        </p:nvSpPr>
        <p:spPr>
          <a:xfrm rot="16200000">
            <a:off x="29670" y="5375503"/>
            <a:ext cx="3048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mAU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44241" y="1036958"/>
            <a:ext cx="130777" cy="4674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119</Words>
  <Application>Microsoft Office PowerPoint</Application>
  <PresentationFormat>Custom</PresentationFormat>
  <Paragraphs>119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Company>Kitty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 Louie</dc:creator>
  <cp:lastModifiedBy>Das, Shuvendu</cp:lastModifiedBy>
  <cp:revision>11</cp:revision>
  <dcterms:created xsi:type="dcterms:W3CDTF">2009-10-07T02:31:29Z</dcterms:created>
  <dcterms:modified xsi:type="dcterms:W3CDTF">2020-09-22T18:38:21Z</dcterms:modified>
</cp:coreProperties>
</file>