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419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ADF83D-E0FD-462E-B3B7-87D475A93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51B59E-7ACD-42FF-A6CF-79C4118FC0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ED26BA-0740-4186-B9E6-E9B65F7FF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501C-9385-480E-AC98-140912F711F1}" type="datetimeFigureOut">
              <a:rPr lang="es-419" smtClean="0"/>
              <a:t>1/2/2022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AC289E-ED22-4702-A500-94F8FCDB2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E7DF8E-B459-4B44-BD89-BBD65981A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7976-FA39-4928-A3B9-2C946A53B26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704221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288C65-D3E5-40AA-992B-E78F2E22C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51DCFDC-6CB4-4472-96A6-2114108935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060230-A4D1-47C7-B2FF-57F1B1337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501C-9385-480E-AC98-140912F711F1}" type="datetimeFigureOut">
              <a:rPr lang="es-419" smtClean="0"/>
              <a:t>1/2/2022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F4E7AE-65BB-4102-A317-47473EB52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379A7A-DF0E-4F8F-A59D-C8FAEC05C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7976-FA39-4928-A3B9-2C946A53B26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693899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4BD0E87-22F2-4ECF-8729-197248FC33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7CE2887-F72E-492A-987C-611DE9518B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C43299-712D-438F-835A-77B9FA534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501C-9385-480E-AC98-140912F711F1}" type="datetimeFigureOut">
              <a:rPr lang="es-419" smtClean="0"/>
              <a:t>1/2/2022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D4F71E-5F77-4F64-A593-BB5A1E7A2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3B1875-5999-4AFB-B6BC-97614DE8B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7976-FA39-4928-A3B9-2C946A53B26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739194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5953E5-E9E8-430B-8A95-80FA45C3B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3E63CCA-CE08-452B-A846-3BB020584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A88166-D81D-4074-8862-16CF91EE6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501C-9385-480E-AC98-140912F711F1}" type="datetimeFigureOut">
              <a:rPr lang="es-419" smtClean="0"/>
              <a:t>1/2/2022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450402-9D92-481C-B5E4-51FCF7FE3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861B73-7B5A-448A-ACD7-9C6D31417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7976-FA39-4928-A3B9-2C946A53B26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18160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250EEF-9065-4176-BE1B-452492EA1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048C997-E953-4627-8DA4-CDEA36C31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5A4C12-CBA8-49F6-9204-770EDB12B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501C-9385-480E-AC98-140912F711F1}" type="datetimeFigureOut">
              <a:rPr lang="es-419" smtClean="0"/>
              <a:t>1/2/2022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EE21B2-5898-428D-95AB-C78E1E4F4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B35263-F733-40FA-B51C-5F0EFF849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7976-FA39-4928-A3B9-2C946A53B26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932116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E7FD0F-3205-47D2-90CA-AA2363642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7DA924-8D35-4475-9CC5-3CF632E0C8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72A53C3-35BF-4968-8FF3-12CB4B0363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1580A29-3258-4FBA-B098-D75B8D9B3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501C-9385-480E-AC98-140912F711F1}" type="datetimeFigureOut">
              <a:rPr lang="es-419" smtClean="0"/>
              <a:t>1/2/2022</a:t>
            </a:fld>
            <a:endParaRPr lang="es-419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3E835EF-AD65-4704-9AB0-3E6D654C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51EA341-BB27-4C60-838A-02DD58BEE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7976-FA39-4928-A3B9-2C946A53B26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683639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FAC0C4-CF24-4C96-A39F-E986DCF36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6276E4-2438-476E-8455-9F5771414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ADB9FB3-A988-4FEB-98C4-49E703EBD2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E11EF7E-0791-4F98-AA84-96E1AF068F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02B65D7-ADC8-4905-BE32-0296D183FD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1FBFBF8-9C00-49EB-A1ED-2010599D1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501C-9385-480E-AC98-140912F711F1}" type="datetimeFigureOut">
              <a:rPr lang="es-419" smtClean="0"/>
              <a:t>1/2/2022</a:t>
            </a:fld>
            <a:endParaRPr lang="es-419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81CCDD2-07AB-4B9A-868F-C7AC95DAF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183A686-DAB7-4505-AF0E-782E831C5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7976-FA39-4928-A3B9-2C946A53B26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344993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FD7488-A430-4681-A20D-0B7E50C93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E8EF8D1-9D1F-4C9E-BBD3-09F727613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501C-9385-480E-AC98-140912F711F1}" type="datetimeFigureOut">
              <a:rPr lang="es-419" smtClean="0"/>
              <a:t>1/2/2022</a:t>
            </a:fld>
            <a:endParaRPr lang="es-419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70BA1F1-D6EA-4771-9FA2-ECE531BAD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3169502-23F0-4D24-A432-1BE557520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7976-FA39-4928-A3B9-2C946A53B26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724471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A80FE9D-EB82-4F1A-AE28-5301ABF21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501C-9385-480E-AC98-140912F711F1}" type="datetimeFigureOut">
              <a:rPr lang="es-419" smtClean="0"/>
              <a:t>1/2/2022</a:t>
            </a:fld>
            <a:endParaRPr lang="es-419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A48C56D-D40F-47E2-A772-E4F7F4FE3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B1CFF12-0D38-42BF-816F-FB60C7203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7976-FA39-4928-A3B9-2C946A53B26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17175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63846E-12A0-45AB-A6D8-BAB1CEAC1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3A6D30-7184-401B-8523-C8B821EE8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A003699-B0F1-4442-80A8-D7CBD74562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DFAF068-4E46-487D-83F4-B93B3333B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501C-9385-480E-AC98-140912F711F1}" type="datetimeFigureOut">
              <a:rPr lang="es-419" smtClean="0"/>
              <a:t>1/2/2022</a:t>
            </a:fld>
            <a:endParaRPr lang="es-419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794BFEB-4B03-4E10-902B-77F42F394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281B7C-5D4D-43E9-A5D5-F7CE4EE27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7976-FA39-4928-A3B9-2C946A53B26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10302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8BC63E-5A28-4FDD-BE0C-3609163B0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C7FD33C-7F2F-4936-9441-5B7BE087A9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419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6364609-D10B-43D0-AE22-FA2FC80B2B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B703C29-183E-40D9-B702-B9160F7AC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501C-9385-480E-AC98-140912F711F1}" type="datetimeFigureOut">
              <a:rPr lang="es-419" smtClean="0"/>
              <a:t>1/2/2022</a:t>
            </a:fld>
            <a:endParaRPr lang="es-419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87400B2-1AFA-45A0-AB36-5477A15D9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A2F9A26-4651-4838-867B-A838F08CC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7976-FA39-4928-A3B9-2C946A53B26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60177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9F02399-648D-40F7-9360-341BC5338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4B96961-5774-4215-84CF-444485E4B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E1025D-A4B9-4603-BBCD-9027D58532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D501C-9385-480E-AC98-140912F711F1}" type="datetimeFigureOut">
              <a:rPr lang="es-419" smtClean="0"/>
              <a:t>1/2/2022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652954-EA44-4CBB-9473-FB203DEBC2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41237A-5C08-45CE-B940-A6E111D438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C7976-FA39-4928-A3B9-2C946A53B26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805688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419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texto, mapa&#10;&#10;Descripción generada automáticamente">
            <a:extLst>
              <a:ext uri="{FF2B5EF4-FFF2-40B4-BE49-F238E27FC236}">
                <a16:creationId xmlns:a16="http://schemas.microsoft.com/office/drawing/2014/main" id="{994608C5-362F-46D0-BD6A-30F79A92F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3897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Fragoso Jiménez</dc:creator>
  <cp:lastModifiedBy>GUILLERMO GOSSET LAGARDA</cp:lastModifiedBy>
  <cp:revision>2</cp:revision>
  <dcterms:created xsi:type="dcterms:W3CDTF">2020-08-12T16:35:13Z</dcterms:created>
  <dcterms:modified xsi:type="dcterms:W3CDTF">2022-02-01T23:49:22Z</dcterms:modified>
</cp:coreProperties>
</file>