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72"/>
    <p:restoredTop sz="96327"/>
  </p:normalViewPr>
  <p:slideViewPr>
    <p:cSldViewPr snapToGrid="0">
      <p:cViewPr>
        <p:scale>
          <a:sx n="198" d="100"/>
          <a:sy n="198" d="100"/>
        </p:scale>
        <p:origin x="1800" y="-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9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26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0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37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8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590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9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96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91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5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8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1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7D77C2-1CD0-9C10-389E-E9F76C81D5BA}"/>
              </a:ext>
            </a:extLst>
          </p:cNvPr>
          <p:cNvSpPr/>
          <p:nvPr/>
        </p:nvSpPr>
        <p:spPr>
          <a:xfrm>
            <a:off x="513658" y="541721"/>
            <a:ext cx="56675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Additional File 1: </a:t>
            </a:r>
            <a:r>
              <a:rPr lang="en-GB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Schiff blot to detect glycosylation status of recombinant PAF and PAF/GNA from fermented yeast cultures.</a:t>
            </a:r>
            <a:r>
              <a:rPr lang="en-GB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1200" b="1" dirty="0">
              <a:solidFill>
                <a:srgbClr val="FF00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739903-0DB6-93A6-A8FB-AC13E9F8D8EE}"/>
              </a:ext>
            </a:extLst>
          </p:cNvPr>
          <p:cNvSpPr/>
          <p:nvPr/>
        </p:nvSpPr>
        <p:spPr>
          <a:xfrm>
            <a:off x="585241" y="3632670"/>
            <a:ext cx="552441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(a)</a:t>
            </a:r>
            <a:r>
              <a:rPr lang="en-GB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Schiff Blot 10 µg protein loaded in each lane. (b) Coomassie Stained SDS-PAGE gel, 5 µg loaded in each lane. A, B, and C depict samples from different fermentations. FP6 denotes positive control recombinant fusion protein PI1a/GNA</a:t>
            </a:r>
            <a:r>
              <a:rPr lang="en-GB" sz="10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21</a:t>
            </a:r>
            <a:r>
              <a:rPr lang="en-GB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GNA: Commercially purified GNA (Sigma-Aldrich). Position of protein marker mix run on the same gel is depicted on the left-hand side.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8CB4775-4CF9-4B30-73A4-8E03D58A3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94" descr="A close-up of a test&#10;&#10;Description automatically generated">
            <a:extLst>
              <a:ext uri="{FF2B5EF4-FFF2-40B4-BE49-F238E27FC236}">
                <a16:creationId xmlns:a16="http://schemas.microsoft.com/office/drawing/2014/main" id="{18FB072A-2BFB-AEB8-91D7-FEFEA9B31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296" y="1549574"/>
            <a:ext cx="41402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51AB3E-B18B-992A-E8D6-B3AB8CBDDFBD}"/>
              </a:ext>
            </a:extLst>
          </p:cNvPr>
          <p:cNvSpPr txBox="1"/>
          <p:nvPr/>
        </p:nvSpPr>
        <p:spPr>
          <a:xfrm>
            <a:off x="1211296" y="1188943"/>
            <a:ext cx="3920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(a) </a:t>
            </a:r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CF78DA-3181-5C29-E4F0-9877D2F5D0C4}"/>
              </a:ext>
            </a:extLst>
          </p:cNvPr>
          <p:cNvSpPr txBox="1"/>
          <p:nvPr/>
        </p:nvSpPr>
        <p:spPr>
          <a:xfrm>
            <a:off x="3533949" y="1188943"/>
            <a:ext cx="3920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(b)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6531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31</TotalTime>
  <Words>104</Words>
  <Application>Microsoft Macintosh PowerPoint</Application>
  <PresentationFormat>A4 Paper (210x297 mm)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FITCHES, ELAINE C.</dc:creator>
  <cp:lastModifiedBy>FITCHES, ELAINE C.</cp:lastModifiedBy>
  <cp:revision>12</cp:revision>
  <dcterms:created xsi:type="dcterms:W3CDTF">2023-05-31T11:32:03Z</dcterms:created>
  <dcterms:modified xsi:type="dcterms:W3CDTF">2023-07-19T08:25:35Z</dcterms:modified>
</cp:coreProperties>
</file>