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89" d="100"/>
          <a:sy n="89" d="100"/>
        </p:scale>
        <p:origin x="3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9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26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0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3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59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91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9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9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5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3F045-A72A-B847-8539-A8E6A29DBAF5}" type="datetimeFigureOut">
              <a:rPr lang="en-US" smtClean="0"/>
              <a:t>7/19/23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F9C81-0069-9347-9906-44BCD0F7A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1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664AB04-4FCB-FD9A-E026-8FF4F4AE08FB}"/>
              </a:ext>
            </a:extLst>
          </p:cNvPr>
          <p:cNvSpPr/>
          <p:nvPr/>
        </p:nvSpPr>
        <p:spPr>
          <a:xfrm>
            <a:off x="492219" y="327943"/>
            <a:ext cx="5860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3 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Examples of  LC-MS spectra obtained following fragmentation of recombinant PAF and PAF/GNA proteins.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A1B2235-A110-56A4-BAAB-D4E001DB439D}"/>
              </a:ext>
            </a:extLst>
          </p:cNvPr>
          <p:cNvGrpSpPr/>
          <p:nvPr/>
        </p:nvGrpSpPr>
        <p:grpSpPr>
          <a:xfrm>
            <a:off x="492219" y="1102122"/>
            <a:ext cx="4889496" cy="8454051"/>
            <a:chOff x="492219" y="1102122"/>
            <a:chExt cx="4889496" cy="845405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23DB88-F059-9C95-1F73-300096FACA7C}"/>
                </a:ext>
              </a:extLst>
            </p:cNvPr>
            <p:cNvSpPr txBox="1"/>
            <p:nvPr/>
          </p:nvSpPr>
          <p:spPr>
            <a:xfrm>
              <a:off x="492219" y="1139044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3a. PAF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3CCD2D3-D712-15BB-240A-DB5EAD70E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7674" y="1102122"/>
              <a:ext cx="2800163" cy="186784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BD5DC73-88EA-B296-2D86-5156B7C82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7673" y="3264669"/>
              <a:ext cx="2800164" cy="186784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A800B4-B5FC-144B-C347-FC033037EC1D}"/>
                </a:ext>
              </a:extLst>
            </p:cNvPr>
            <p:cNvSpPr txBox="1"/>
            <p:nvPr/>
          </p:nvSpPr>
          <p:spPr>
            <a:xfrm>
              <a:off x="492219" y="1363367"/>
              <a:ext cx="163081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residues 42-53 </a:t>
              </a:r>
            </a:p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ProAlanase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peptide) </a:t>
              </a:r>
              <a:endParaRPr lang="en-GB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972516A-5359-B8F7-405B-8C1541A12509}"/>
                </a:ext>
              </a:extLst>
            </p:cNvPr>
            <p:cNvSpPr txBox="1"/>
            <p:nvPr/>
          </p:nvSpPr>
          <p:spPr>
            <a:xfrm>
              <a:off x="492219" y="3610820"/>
              <a:ext cx="163081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residues 71-85  </a:t>
              </a:r>
            </a:p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(Chymotrypsin peptide)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3F6DAF-7897-6EE5-F2C0-0CCAE8A303C9}"/>
                </a:ext>
              </a:extLst>
            </p:cNvPr>
            <p:cNvSpPr txBox="1"/>
            <p:nvPr/>
          </p:nvSpPr>
          <p:spPr>
            <a:xfrm>
              <a:off x="492219" y="3350176"/>
              <a:ext cx="6944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3b. PAF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4BA429E-6437-4012-140C-7784ED8E2947}"/>
                </a:ext>
              </a:extLst>
            </p:cNvPr>
            <p:cNvSpPr txBox="1"/>
            <p:nvPr/>
          </p:nvSpPr>
          <p:spPr>
            <a:xfrm>
              <a:off x="492219" y="5450411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3c. PAF/GNA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3E2FF9-5431-4D11-C8DE-1D5726FD637D}"/>
                </a:ext>
              </a:extLst>
            </p:cNvPr>
            <p:cNvSpPr txBox="1"/>
            <p:nvPr/>
          </p:nvSpPr>
          <p:spPr>
            <a:xfrm>
              <a:off x="492220" y="5699554"/>
              <a:ext cx="163081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residues 42-53  </a:t>
              </a:r>
            </a:p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ProAlanase</a:t>
              </a:r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 peptide)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69DEE8-91B9-9717-6375-F7A7B355D2C3}"/>
                </a:ext>
              </a:extLst>
            </p:cNvPr>
            <p:cNvSpPr txBox="1"/>
            <p:nvPr/>
          </p:nvSpPr>
          <p:spPr>
            <a:xfrm>
              <a:off x="492219" y="7779458"/>
              <a:ext cx="10390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3d. PAF/GNA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65CDC77-0BEA-222C-5175-D14096CE4ACF}"/>
                </a:ext>
              </a:extLst>
            </p:cNvPr>
            <p:cNvSpPr txBox="1"/>
            <p:nvPr/>
          </p:nvSpPr>
          <p:spPr>
            <a:xfrm>
              <a:off x="492219" y="7998260"/>
              <a:ext cx="168026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residues 135-147  </a:t>
              </a:r>
            </a:p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(Chymotrypsin peptide) </a:t>
              </a:r>
              <a:endParaRPr lang="en-GB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E178F10-6F64-C06C-6B02-B3B964510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796" y="7589765"/>
              <a:ext cx="2947919" cy="1966408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11AF42D-5183-DD12-39C4-81B18D06B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7673" y="5427216"/>
              <a:ext cx="2800164" cy="18678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531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</TotalTime>
  <Words>60</Words>
  <Application>Microsoft Macintosh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FITCHES, ELAINE C.</dc:creator>
  <cp:lastModifiedBy>FITCHES, ELAINE C.</cp:lastModifiedBy>
  <cp:revision>12</cp:revision>
  <dcterms:created xsi:type="dcterms:W3CDTF">2023-05-31T11:32:03Z</dcterms:created>
  <dcterms:modified xsi:type="dcterms:W3CDTF">2023-07-19T08:19:28Z</dcterms:modified>
</cp:coreProperties>
</file>