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156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9082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7587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6468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419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500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395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5336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335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64824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296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985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6C036-CFBC-994A-AF09-1C2430344081}" type="datetimeFigureOut">
              <a:rPr kumimoji="1" lang="zh-CN" altLang="en-US" smtClean="0"/>
              <a:t>9/30/17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BA8E6-F746-CF46-9553-4E78A296ADD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158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2"/>
          <p:cNvGrpSpPr/>
          <p:nvPr/>
        </p:nvGrpSpPr>
        <p:grpSpPr>
          <a:xfrm>
            <a:off x="-114201" y="0"/>
            <a:ext cx="10689183" cy="7366320"/>
            <a:chOff x="389206" y="281344"/>
            <a:chExt cx="10689183" cy="7366320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1437" y="580639"/>
              <a:ext cx="3590925" cy="3724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8632" y="3979264"/>
              <a:ext cx="3537051" cy="36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598" y="3939924"/>
              <a:ext cx="3537051" cy="36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06" y="608577"/>
              <a:ext cx="3537051" cy="3668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9" name="组合 1"/>
            <p:cNvGrpSpPr/>
            <p:nvPr/>
          </p:nvGrpSpPr>
          <p:grpSpPr>
            <a:xfrm>
              <a:off x="528907" y="281344"/>
              <a:ext cx="10549482" cy="7359246"/>
              <a:chOff x="528907" y="281344"/>
              <a:chExt cx="10549482" cy="7359246"/>
            </a:xfrm>
          </p:grpSpPr>
          <p:grpSp>
            <p:nvGrpSpPr>
              <p:cNvPr id="10" name="组合 2"/>
              <p:cNvGrpSpPr/>
              <p:nvPr/>
            </p:nvGrpSpPr>
            <p:grpSpPr>
              <a:xfrm>
                <a:off x="528907" y="716029"/>
                <a:ext cx="10549482" cy="6924561"/>
                <a:chOff x="827585" y="129073"/>
                <a:chExt cx="10549482" cy="6924561"/>
              </a:xfrm>
            </p:grpSpPr>
            <p:pic>
              <p:nvPicPr>
                <p:cNvPr id="12" name="Picture 7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08304" y="1203705"/>
                  <a:ext cx="4068763" cy="424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grpSp>
              <p:nvGrpSpPr>
                <p:cNvPr id="13" name="组合 5"/>
                <p:cNvGrpSpPr/>
                <p:nvPr/>
              </p:nvGrpSpPr>
              <p:grpSpPr>
                <a:xfrm>
                  <a:off x="827585" y="129073"/>
                  <a:ext cx="8834566" cy="6924561"/>
                  <a:chOff x="539553" y="-451847"/>
                  <a:chExt cx="8834566" cy="6924561"/>
                </a:xfrm>
              </p:grpSpPr>
              <p:grpSp>
                <p:nvGrpSpPr>
                  <p:cNvPr id="14" name="组合 6"/>
                  <p:cNvGrpSpPr/>
                  <p:nvPr/>
                </p:nvGrpSpPr>
                <p:grpSpPr>
                  <a:xfrm>
                    <a:off x="539553" y="-451847"/>
                    <a:ext cx="8834566" cy="6551888"/>
                    <a:chOff x="539553" y="-451847"/>
                    <a:chExt cx="8834566" cy="6551888"/>
                  </a:xfrm>
                </p:grpSpPr>
                <p:grpSp>
                  <p:nvGrpSpPr>
                    <p:cNvPr id="16" name="组合 8"/>
                    <p:cNvGrpSpPr/>
                    <p:nvPr/>
                  </p:nvGrpSpPr>
                  <p:grpSpPr>
                    <a:xfrm>
                      <a:off x="593290" y="-451847"/>
                      <a:ext cx="8780829" cy="6551888"/>
                      <a:chOff x="593290" y="-451847"/>
                      <a:chExt cx="8780829" cy="6551888"/>
                    </a:xfrm>
                  </p:grpSpPr>
                  <p:grpSp>
                    <p:nvGrpSpPr>
                      <p:cNvPr id="18" name="组合 10"/>
                      <p:cNvGrpSpPr/>
                      <p:nvPr/>
                    </p:nvGrpSpPr>
                    <p:grpSpPr>
                      <a:xfrm>
                        <a:off x="902454" y="1294505"/>
                        <a:ext cx="6405850" cy="4805536"/>
                        <a:chOff x="902454" y="1294505"/>
                        <a:chExt cx="6405850" cy="4805536"/>
                      </a:xfrm>
                    </p:grpSpPr>
                    <p:grpSp>
                      <p:nvGrpSpPr>
                        <p:cNvPr id="20" name="组合 12"/>
                        <p:cNvGrpSpPr/>
                        <p:nvPr/>
                      </p:nvGrpSpPr>
                      <p:grpSpPr>
                        <a:xfrm>
                          <a:off x="902454" y="1294505"/>
                          <a:ext cx="5670866" cy="4805536"/>
                          <a:chOff x="470072" y="2382203"/>
                          <a:chExt cx="5670866" cy="4805536"/>
                        </a:xfrm>
                      </p:grpSpPr>
                      <p:cxnSp>
                        <p:nvCxnSpPr>
                          <p:cNvPr id="22" name="直接箭头连接符 14"/>
                          <p:cNvCxnSpPr/>
                          <p:nvPr/>
                        </p:nvCxnSpPr>
                        <p:spPr>
                          <a:xfrm flipV="1">
                            <a:off x="477059" y="2382203"/>
                            <a:ext cx="0" cy="4805536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23" name="直接箭头连接符 15"/>
                          <p:cNvCxnSpPr/>
                          <p:nvPr/>
                        </p:nvCxnSpPr>
                        <p:spPr>
                          <a:xfrm>
                            <a:off x="470072" y="7180074"/>
                            <a:ext cx="5670866" cy="0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chemeClr val="tx1"/>
                            </a:solidFill>
                            <a:tailEnd type="arrow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  <p:sp>
                      <p:nvSpPr>
                        <p:cNvPr id="21" name="矩形 20"/>
                        <p:cNvSpPr/>
                        <p:nvPr/>
                      </p:nvSpPr>
                      <p:spPr>
                        <a:xfrm>
                          <a:off x="2069976" y="2826174"/>
                          <a:ext cx="5238328" cy="369332"/>
                        </a:xfrm>
                        <a:prstGeom prst="rect">
                          <a:avLst/>
                        </a:prstGeom>
                      </p:spPr>
                      <p:txBody>
                        <a:bodyPr wrap="square">
                          <a:spAutoFit/>
                        </a:bodyPr>
                        <a:lstStyle/>
                        <a:p>
                          <a:r>
                            <a:rPr lang="en-US" altLang="zh-CN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US" altLang="zh-CN" b="1" dirty="0" smtClean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Nil+aTim-3                         Nil+aPD-1 </a:t>
                          </a:r>
                          <a:r>
                            <a:rPr lang="en-US" altLang="zh-CN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+aTim-3</a:t>
                          </a:r>
                          <a:endParaRPr lang="zh-CN" altLang="en-US" dirty="0"/>
                        </a:p>
                      </p:txBody>
                    </p:sp>
                  </p:grpSp>
                  <p:sp>
                    <p:nvSpPr>
                      <p:cNvPr id="19" name="TextBox 11"/>
                      <p:cNvSpPr txBox="1"/>
                      <p:nvPr/>
                    </p:nvSpPr>
                    <p:spPr>
                      <a:xfrm>
                        <a:off x="593290" y="-451847"/>
                        <a:ext cx="8780829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b="1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A          </a:t>
                        </a:r>
                        <a:r>
                          <a:rPr lang="en-US" altLang="zh-CN" b="1" dirty="0" err="1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Nil+isotype</a:t>
                        </a:r>
                        <a:r>
                          <a:rPr lang="en-US" altLang="zh-CN" b="1" dirty="0" smtClean="0"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a:t> antibody                         Nil+aPD-1                B</a:t>
                        </a:r>
                        <a:endParaRPr lang="zh-CN" alt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17" name="TextBox 9"/>
                    <p:cNvSpPr txBox="1"/>
                    <p:nvPr/>
                  </p:nvSpPr>
                  <p:spPr>
                    <a:xfrm rot="16200000">
                      <a:off x="-435243" y="3251668"/>
                      <a:ext cx="231892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CD4-PerCP-Cy5.5</a:t>
                      </a:r>
                      <a:endParaRPr lang="zh-CN" altLang="en-US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sp>
                <p:nvSpPr>
                  <p:cNvPr id="15" name="TextBox 7"/>
                  <p:cNvSpPr txBox="1"/>
                  <p:nvPr/>
                </p:nvSpPr>
                <p:spPr>
                  <a:xfrm>
                    <a:off x="3469051" y="6103382"/>
                    <a:ext cx="1771986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b="1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IFN-γ-APC</a:t>
                    </a:r>
                    <a:endParaRPr lang="zh-CN" altLang="en-US" b="1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11" name="TextBox 3"/>
              <p:cNvSpPr txBox="1"/>
              <p:nvPr/>
            </p:nvSpPr>
            <p:spPr>
              <a:xfrm>
                <a:off x="531761" y="281344"/>
                <a:ext cx="25922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 smtClean="0"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Fig S3.</a:t>
                </a:r>
                <a:endParaRPr lang="en-US" altLang="zh-CN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  <a:p>
                <a:endParaRPr lang="zh-CN" altLang="en-US" b="1" dirty="0"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4341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</Words>
  <Application>Microsoft Macintosh PowerPoint</Application>
  <PresentationFormat>全屏显示(4:3)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Wen Zhang</dc:creator>
  <cp:lastModifiedBy>Wen Zhang</cp:lastModifiedBy>
  <cp:revision>1</cp:revision>
  <dcterms:created xsi:type="dcterms:W3CDTF">2017-10-01T02:04:17Z</dcterms:created>
  <dcterms:modified xsi:type="dcterms:W3CDTF">2017-10-01T02:04:36Z</dcterms:modified>
</cp:coreProperties>
</file>