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41" r:id="rId2"/>
    <p:sldId id="320" r:id="rId3"/>
    <p:sldId id="321" r:id="rId4"/>
    <p:sldId id="326" r:id="rId5"/>
    <p:sldId id="337" r:id="rId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40">
          <p15:clr>
            <a:srgbClr val="A4A3A4"/>
          </p15:clr>
        </p15:guide>
        <p15:guide id="2" pos="37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8" autoAdjust="0"/>
    <p:restoredTop sz="95545" autoAdjust="0"/>
  </p:normalViewPr>
  <p:slideViewPr>
    <p:cSldViewPr showGuides="1">
      <p:cViewPr>
        <p:scale>
          <a:sx n="125" d="100"/>
          <a:sy n="125" d="100"/>
        </p:scale>
        <p:origin x="-78" y="684"/>
      </p:cViewPr>
      <p:guideLst>
        <p:guide orient="horz" pos="2614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23C59-2D4B-4502-8A5D-4EADCC2A0441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2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6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6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DEA8C-57E1-4485-B439-2FFD5E650F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5753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2F5C2-CE1A-4AC0-B083-4BB2A08510DE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56536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2F5C2-CE1A-4AC0-B083-4BB2A08510DE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5653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DEA8C-57E1-4485-B439-2FFD5E650F8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27191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DEA8C-57E1-4485-B439-2FFD5E650F8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07796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DEA8C-57E1-4485-B439-2FFD5E650F83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07796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3479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3243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797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0535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9512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9752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965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1608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8813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909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5815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04CFC-1EAB-4CA9-9B3D-C340A5C0665B}" type="datetimeFigureOut">
              <a:rPr lang="en-GB" smtClean="0"/>
              <a:pPr/>
              <a:t>02/05/2018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5F965-A5BC-4052-92C2-C216FD700B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2046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7504" y="6381328"/>
            <a:ext cx="1153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Figure </a:t>
            </a:r>
            <a:r>
              <a:rPr lang="en-GB" dirty="0" err="1" smtClean="0"/>
              <a:t>S1</a:t>
            </a:r>
            <a:r>
              <a:rPr lang="en-GB" dirty="0" smtClean="0"/>
              <a:t>. </a:t>
            </a:r>
            <a:endParaRPr lang="en-GB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80917496"/>
              </p:ext>
            </p:extLst>
          </p:nvPr>
        </p:nvGraphicFramePr>
        <p:xfrm>
          <a:off x="1619672" y="1988840"/>
          <a:ext cx="5391150" cy="2057400"/>
        </p:xfrm>
        <a:graphic>
          <a:graphicData uri="http://schemas.openxmlformats.org/presentationml/2006/ole">
            <p:oleObj spid="_x0000_s3082" name="CS ChemDraw Drawing" r:id="rId4" imgW="5389963" imgH="205551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089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7504" y="6381328"/>
            <a:ext cx="1153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Figure </a:t>
            </a:r>
            <a:r>
              <a:rPr lang="en-GB" dirty="0" err="1" smtClean="0"/>
              <a:t>S2</a:t>
            </a:r>
            <a:r>
              <a:rPr lang="en-GB" dirty="0" smtClean="0"/>
              <a:t>. </a:t>
            </a:r>
            <a:endParaRPr lang="en-GB" dirty="0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81" y="831961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90" y="831961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52936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05" y="831961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47" y="2852936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52936"/>
            <a:ext cx="224046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809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7504" y="6381328"/>
            <a:ext cx="1153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Figure </a:t>
            </a:r>
            <a:r>
              <a:rPr lang="en-GB" dirty="0" err="1" smtClean="0"/>
              <a:t>S3</a:t>
            </a:r>
            <a:r>
              <a:rPr lang="en-GB" dirty="0" smtClean="0"/>
              <a:t>. </a:t>
            </a:r>
            <a:endParaRPr lang="en-GB" dirty="0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89" y="786032"/>
            <a:ext cx="2318025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618" y="2529725"/>
            <a:ext cx="2329659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414" y="786032"/>
            <a:ext cx="2329659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29725"/>
            <a:ext cx="2329659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786032"/>
            <a:ext cx="230736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29725"/>
            <a:ext cx="2441149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811" y="2529725"/>
            <a:ext cx="2329659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753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739957" y="2546917"/>
            <a:ext cx="4532734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r>
              <a:rPr lang="en-GB" sz="1400" dirty="0" smtClean="0">
                <a:latin typeface="Calibri"/>
                <a:ea typeface="SimSun"/>
                <a:cs typeface="Arial"/>
              </a:rPr>
              <a:t>-      +     -     +     -     +     -     +     -     +     -     +      DHT</a:t>
            </a:r>
          </a:p>
          <a:p>
            <a:r>
              <a:rPr lang="en-GB" sz="1400" dirty="0" smtClean="0">
                <a:latin typeface="Calibri"/>
                <a:ea typeface="SimSun"/>
                <a:cs typeface="Arial"/>
              </a:rPr>
              <a:t>-      -     +     +     -     -      -     -     +     +     -     -       Enzalutamide</a:t>
            </a:r>
          </a:p>
          <a:p>
            <a:r>
              <a:rPr lang="en-GB" sz="1400" dirty="0" smtClean="0">
                <a:latin typeface="Calibri"/>
                <a:ea typeface="SimSun"/>
                <a:cs typeface="Arial"/>
              </a:rPr>
              <a:t>-      -     -      -     +     +     -     -     -       -    +     +      </a:t>
            </a:r>
            <a:r>
              <a:rPr lang="en-GB" sz="1400" dirty="0" err="1" smtClean="0">
                <a:latin typeface="Calibri"/>
                <a:ea typeface="SimSun"/>
                <a:cs typeface="Arial"/>
              </a:rPr>
              <a:t>Apalutamide</a:t>
            </a:r>
            <a:endParaRPr lang="en-GB" sz="1400" dirty="0" smtClean="0">
              <a:latin typeface="Calibri"/>
              <a:ea typeface="SimSun"/>
              <a:cs typeface="Arial"/>
            </a:endParaRPr>
          </a:p>
          <a:p>
            <a:pPr>
              <a:spcBef>
                <a:spcPts val="300"/>
              </a:spcBef>
            </a:pPr>
            <a:r>
              <a:rPr lang="en-GB" sz="1200" b="1" dirty="0" smtClean="0">
                <a:latin typeface="Calibri"/>
                <a:ea typeface="SimSun"/>
                <a:cs typeface="Arial"/>
              </a:rPr>
              <a:t>              </a:t>
            </a:r>
            <a:r>
              <a:rPr lang="en-GB" sz="1400" dirty="0" smtClean="0">
                <a:latin typeface="Calibri"/>
                <a:ea typeface="SimSun"/>
                <a:cs typeface="Arial"/>
              </a:rPr>
              <a:t>AR WT                               AR V7</a:t>
            </a:r>
          </a:p>
        </p:txBody>
      </p:sp>
      <p:sp>
        <p:nvSpPr>
          <p:cNvPr id="25" name="Right Brace 24"/>
          <p:cNvSpPr/>
          <p:nvPr/>
        </p:nvSpPr>
        <p:spPr>
          <a:xfrm rot="5400000" flipV="1">
            <a:off x="1509186" y="2442953"/>
            <a:ext cx="45719" cy="1584176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Brace 25"/>
          <p:cNvSpPr/>
          <p:nvPr/>
        </p:nvSpPr>
        <p:spPr>
          <a:xfrm rot="5400000" flipV="1">
            <a:off x="3172868" y="2447891"/>
            <a:ext cx="53981" cy="1584177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796487" y="249448"/>
            <a:ext cx="769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1400" dirty="0" smtClean="0">
                <a:ea typeface="SimSun"/>
                <a:cs typeface="Arial"/>
              </a:rPr>
              <a:t>B)</a:t>
            </a:r>
            <a:endParaRPr lang="en-GB" sz="1400" dirty="0">
              <a:ea typeface="SimSun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895" y="254063"/>
            <a:ext cx="769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1400" dirty="0">
                <a:ea typeface="SimSun"/>
                <a:cs typeface="Arial"/>
              </a:rPr>
              <a:t>A</a:t>
            </a:r>
            <a:r>
              <a:rPr lang="en-GB" sz="1400" dirty="0" smtClean="0">
                <a:ea typeface="SimSun"/>
                <a:cs typeface="Arial"/>
              </a:rPr>
              <a:t>)</a:t>
            </a:r>
            <a:endParaRPr lang="en-GB" sz="1400" dirty="0">
              <a:ea typeface="SimSun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6" y="361297"/>
            <a:ext cx="3970337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50647" y="863471"/>
            <a:ext cx="1917697" cy="987939"/>
            <a:chOff x="6516216" y="712869"/>
            <a:chExt cx="1917697" cy="987939"/>
          </a:xfrm>
        </p:grpSpPr>
        <p:sp>
          <p:nvSpPr>
            <p:cNvPr id="20" name="TextBox 19"/>
            <p:cNvSpPr txBox="1"/>
            <p:nvPr/>
          </p:nvSpPr>
          <p:spPr>
            <a:xfrm>
              <a:off x="7691046" y="1083153"/>
              <a:ext cx="4813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GB" sz="1400" dirty="0" smtClean="0">
                  <a:ea typeface="SimSun"/>
                  <a:cs typeface="Arial"/>
                </a:rPr>
                <a:t>AR</a:t>
              </a:r>
              <a:endParaRPr lang="en-GB" sz="1400" dirty="0">
                <a:ea typeface="SimSun"/>
                <a:cs typeface="Arial"/>
              </a:endParaRPr>
            </a:p>
          </p:txBody>
        </p: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6516216" y="712869"/>
              <a:ext cx="191769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r>
                <a:rPr lang="en-GB" sz="1400" dirty="0" smtClean="0">
                  <a:latin typeface="Calibri"/>
                  <a:ea typeface="SimSun"/>
                  <a:cs typeface="Arial"/>
                </a:rPr>
                <a:t>NT WT V7 Q640X </a:t>
              </a:r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1421451"/>
              <a:ext cx="1057565" cy="2793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1019570"/>
              <a:ext cx="1057565" cy="3686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691046" y="1393031"/>
              <a:ext cx="6253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GB" sz="1400" dirty="0" smtClean="0">
                  <a:ea typeface="SimSun"/>
                  <a:cs typeface="Arial"/>
                </a:rPr>
                <a:t>Actin</a:t>
              </a:r>
              <a:endParaRPr lang="en-GB" sz="1400" dirty="0">
                <a:ea typeface="SimSun"/>
                <a:cs typeface="Arial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07504" y="6381328"/>
            <a:ext cx="1153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Figure </a:t>
            </a:r>
            <a:r>
              <a:rPr lang="en-GB" dirty="0" err="1" smtClean="0"/>
              <a:t>S4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7133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39596" y="983278"/>
            <a:ext cx="769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1400" dirty="0" smtClean="0">
                <a:ea typeface="SimSun"/>
                <a:cs typeface="Arial"/>
              </a:rPr>
              <a:t>A)</a:t>
            </a:r>
            <a:endParaRPr lang="en-GB" sz="1400" dirty="0">
              <a:ea typeface="SimSun"/>
              <a:cs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88775" y="1291055"/>
            <a:ext cx="1728319" cy="2373714"/>
            <a:chOff x="2588775" y="1291055"/>
            <a:chExt cx="1728319" cy="2373714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2588775" y="1291055"/>
              <a:ext cx="12631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r>
                <a:rPr lang="en-GB" sz="1400" dirty="0" smtClean="0">
                  <a:latin typeface="Calibri"/>
                  <a:ea typeface="SimSun"/>
                  <a:cs typeface="Arial"/>
                </a:rPr>
                <a:t>WT #1  #2 #3</a:t>
              </a:r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8775" y="1570170"/>
              <a:ext cx="1104900" cy="1828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8775" y="3463855"/>
              <a:ext cx="1123950" cy="1428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658607" y="1590506"/>
              <a:ext cx="586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GB" sz="1400" dirty="0" smtClean="0">
                  <a:latin typeface="Calibri" panose="020F0502020204030204" pitchFamily="34" charset="0"/>
                  <a:ea typeface="SimSun"/>
                  <a:cs typeface="Arial"/>
                </a:rPr>
                <a:t>LSD1</a:t>
              </a:r>
              <a:endParaRPr lang="en-GB" sz="1400" dirty="0">
                <a:latin typeface="Calibri" panose="020F0502020204030204" pitchFamily="34" charset="0"/>
                <a:ea typeface="SimSun"/>
                <a:cs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24388" y="3356992"/>
              <a:ext cx="592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GB" sz="1400" dirty="0" smtClean="0">
                  <a:latin typeface="Calibri" panose="020F0502020204030204" pitchFamily="34" charset="0"/>
                  <a:ea typeface="SimSun"/>
                  <a:cs typeface="Arial"/>
                </a:rPr>
                <a:t>Actin</a:t>
              </a:r>
              <a:endParaRPr lang="en-GB" sz="1400" dirty="0">
                <a:latin typeface="Calibri" panose="020F0502020204030204" pitchFamily="34" charset="0"/>
                <a:ea typeface="SimSun"/>
                <a:cs typeface="Arial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699836" y="983831"/>
            <a:ext cx="769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1400" dirty="0" smtClean="0">
                <a:ea typeface="SimSun"/>
                <a:cs typeface="Arial"/>
              </a:rPr>
              <a:t>B)</a:t>
            </a:r>
            <a:endParaRPr lang="en-GB" sz="1400" dirty="0">
              <a:ea typeface="SimSun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946992" y="1304944"/>
            <a:ext cx="1763008" cy="2379489"/>
            <a:chOff x="4946992" y="1304944"/>
            <a:chExt cx="1763008" cy="2379489"/>
          </a:xfrm>
        </p:grpSpPr>
        <p:pic>
          <p:nvPicPr>
            <p:cNvPr id="27" name="Picture 2" descr="F:\20160622\LSD1 abcam milk 240s srdm1r09 2016-06-22 11hr 43min.ti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8199" t="25978" r="50000" b="41106"/>
            <a:stretch/>
          </p:blipFill>
          <p:spPr bwMode="auto">
            <a:xfrm>
              <a:off x="4946992" y="1582753"/>
              <a:ext cx="1202915" cy="18162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7619" y="3463387"/>
              <a:ext cx="1192288" cy="1515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Text Box 2"/>
            <p:cNvSpPr txBox="1">
              <a:spLocks noChangeArrowheads="1"/>
            </p:cNvSpPr>
            <p:nvPr/>
          </p:nvSpPr>
          <p:spPr bwMode="auto">
            <a:xfrm>
              <a:off x="4958559" y="1304944"/>
              <a:ext cx="1269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r>
                <a:rPr lang="en-GB" sz="1400" dirty="0" smtClean="0">
                  <a:latin typeface="Calibri"/>
                  <a:ea typeface="SimSun"/>
                  <a:cs typeface="Arial"/>
                </a:rPr>
                <a:t>WT #1   #2  #3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06878" y="1589391"/>
              <a:ext cx="5864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GB" sz="1400" dirty="0" smtClean="0">
                  <a:latin typeface="Calibri" panose="020F0502020204030204" pitchFamily="34" charset="0"/>
                  <a:ea typeface="SimSun"/>
                  <a:cs typeface="Arial"/>
                </a:rPr>
                <a:t>LSD1</a:t>
              </a:r>
              <a:endParaRPr lang="en-GB" sz="1400" dirty="0">
                <a:latin typeface="Calibri" panose="020F0502020204030204" pitchFamily="34" charset="0"/>
                <a:ea typeface="SimSun"/>
                <a:cs typeface="Arial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17294" y="3376656"/>
              <a:ext cx="592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GB" sz="1400" dirty="0" smtClean="0">
                  <a:latin typeface="Calibri" panose="020F0502020204030204" pitchFamily="34" charset="0"/>
                  <a:ea typeface="SimSun"/>
                  <a:cs typeface="Arial"/>
                </a:rPr>
                <a:t>Actin</a:t>
              </a:r>
              <a:endParaRPr lang="en-GB" sz="1400" dirty="0">
                <a:latin typeface="Calibri" panose="020F0502020204030204" pitchFamily="34" charset="0"/>
                <a:ea typeface="SimSun"/>
                <a:cs typeface="Arial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07504" y="6381328"/>
            <a:ext cx="1153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Figure </a:t>
            </a:r>
            <a:r>
              <a:rPr lang="en-GB" smtClean="0"/>
              <a:t>S5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10797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24653</TotalTime>
  <Words>96</Words>
  <Application>Microsoft Office PowerPoint</Application>
  <PresentationFormat>On-screen Show (4:3)</PresentationFormat>
  <Paragraphs>27</Paragraphs>
  <Slides>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CS ChemDraw Drawing</vt:lpstr>
      <vt:lpstr>Slide 1</vt:lpstr>
      <vt:lpstr>Slide 2</vt:lpstr>
      <vt:lpstr>Slide 3</vt:lpstr>
      <vt:lpstr>Slide 4</vt:lpstr>
      <vt:lpstr>Slide 5</vt:lpstr>
    </vt:vector>
  </TitlesOfParts>
  <Company>University of Southampton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Regufe Da Mota S.M.</dc:creator>
  <cp:lastModifiedBy>0013359</cp:lastModifiedBy>
  <cp:revision>514</cp:revision>
  <cp:lastPrinted>2017-04-10T11:48:35Z</cp:lastPrinted>
  <dcterms:created xsi:type="dcterms:W3CDTF">2014-01-20T10:19:22Z</dcterms:created>
  <dcterms:modified xsi:type="dcterms:W3CDTF">2018-05-02T11:04:11Z</dcterms:modified>
</cp:coreProperties>
</file>