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399" autoAdjust="0"/>
    <p:restoredTop sz="94660"/>
  </p:normalViewPr>
  <p:slideViewPr>
    <p:cSldViewPr snapToGrid="0">
      <p:cViewPr>
        <p:scale>
          <a:sx n="90" d="100"/>
          <a:sy n="90" d="100"/>
        </p:scale>
        <p:origin x="792" y="42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50FD1-E667-46AE-9C05-0526E35E4953}" type="datetimeFigureOut">
              <a:rPr lang="en-GB" smtClean="0"/>
              <a:pPr/>
              <a:t>02/05/2018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56863-FF15-4161-B7C4-E0D135AEDDE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9523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50FD1-E667-46AE-9C05-0526E35E4953}" type="datetimeFigureOut">
              <a:rPr lang="en-GB" smtClean="0"/>
              <a:pPr/>
              <a:t>02/05/2018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56863-FF15-4161-B7C4-E0D135AEDDE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7378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50FD1-E667-46AE-9C05-0526E35E4953}" type="datetimeFigureOut">
              <a:rPr lang="en-GB" smtClean="0"/>
              <a:pPr/>
              <a:t>02/05/2018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56863-FF15-4161-B7C4-E0D135AEDDE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55396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50FD1-E667-46AE-9C05-0526E35E4953}" type="datetimeFigureOut">
              <a:rPr lang="en-GB" smtClean="0"/>
              <a:pPr/>
              <a:t>02/05/2018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56863-FF15-4161-B7C4-E0D135AEDDE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6788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50FD1-E667-46AE-9C05-0526E35E4953}" type="datetimeFigureOut">
              <a:rPr lang="en-GB" smtClean="0"/>
              <a:pPr/>
              <a:t>02/05/2018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56863-FF15-4161-B7C4-E0D135AEDDE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8887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50FD1-E667-46AE-9C05-0526E35E4953}" type="datetimeFigureOut">
              <a:rPr lang="en-GB" smtClean="0"/>
              <a:pPr/>
              <a:t>02/05/2018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56863-FF15-4161-B7C4-E0D135AEDDE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98772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50FD1-E667-46AE-9C05-0526E35E4953}" type="datetimeFigureOut">
              <a:rPr lang="en-GB" smtClean="0"/>
              <a:pPr/>
              <a:t>02/05/2018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56863-FF15-4161-B7C4-E0D135AEDDE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2194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50FD1-E667-46AE-9C05-0526E35E4953}" type="datetimeFigureOut">
              <a:rPr lang="en-GB" smtClean="0"/>
              <a:pPr/>
              <a:t>02/05/2018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56863-FF15-4161-B7C4-E0D135AEDDE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75218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50FD1-E667-46AE-9C05-0526E35E4953}" type="datetimeFigureOut">
              <a:rPr lang="en-GB" smtClean="0"/>
              <a:pPr/>
              <a:t>02/05/2018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56863-FF15-4161-B7C4-E0D135AEDDE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1423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50FD1-E667-46AE-9C05-0526E35E4953}" type="datetimeFigureOut">
              <a:rPr lang="en-GB" smtClean="0"/>
              <a:pPr/>
              <a:t>02/05/2018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56863-FF15-4161-B7C4-E0D135AEDDE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2316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50FD1-E667-46AE-9C05-0526E35E4953}" type="datetimeFigureOut">
              <a:rPr lang="en-GB" smtClean="0"/>
              <a:pPr/>
              <a:t>02/05/2018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56863-FF15-4161-B7C4-E0D135AEDDE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66482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950FD1-E667-46AE-9C05-0526E35E4953}" type="datetimeFigureOut">
              <a:rPr lang="en-GB" smtClean="0"/>
              <a:pPr/>
              <a:t>02/05/2018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B56863-FF15-4161-B7C4-E0D135AEDDE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4788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364759" y="-1734"/>
            <a:ext cx="201208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Jed39_MN, </a:t>
            </a:r>
            <a:r>
              <a:rPr lang="en-GB" sz="1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Meningothelial </a:t>
            </a:r>
            <a:endParaRPr lang="en-GB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217693" y="2400205"/>
            <a:ext cx="16273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Jed29_MN, </a:t>
            </a:r>
            <a:r>
              <a:rPr lang="en-GB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Rhabdoid</a:t>
            </a:r>
            <a:endParaRPr lang="en-GB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290228" y="-1734"/>
            <a:ext cx="17736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Jed40_MN, </a:t>
            </a:r>
            <a:r>
              <a:rPr lang="en-GB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Fibroblastic</a:t>
            </a:r>
            <a:endParaRPr lang="en-GB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64759" y="2400205"/>
            <a:ext cx="20217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Jed43_MN, </a:t>
            </a:r>
            <a:r>
              <a:rPr lang="en-GB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Psammomatous</a:t>
            </a:r>
            <a:endParaRPr lang="en-GB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217693" y="-1734"/>
            <a:ext cx="17783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Jed38_MN, </a:t>
            </a:r>
            <a:r>
              <a:rPr lang="en-GB" sz="1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Transitional</a:t>
            </a:r>
            <a:endParaRPr lang="en-GB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8690535" y="-1734"/>
            <a:ext cx="4154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x10</a:t>
            </a:r>
            <a:endParaRPr lang="en-GB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5764539" y="-1734"/>
            <a:ext cx="4154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x10</a:t>
            </a:r>
            <a:endParaRPr lang="en-GB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2837601" y="2400205"/>
            <a:ext cx="4154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x10</a:t>
            </a:r>
            <a:endParaRPr lang="en-GB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8690535" y="2400205"/>
            <a:ext cx="4154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x40</a:t>
            </a:r>
            <a:endParaRPr lang="en-GB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2837601" y="-1734"/>
            <a:ext cx="4154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x20</a:t>
            </a:r>
            <a:endParaRPr lang="en-GB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764539" y="2400205"/>
            <a:ext cx="4154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x40</a:t>
            </a:r>
            <a:endParaRPr lang="en-GB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290228" y="2400205"/>
            <a:ext cx="16113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Jed79_MN, </a:t>
            </a:r>
            <a:r>
              <a:rPr lang="en-GB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Chordoid</a:t>
            </a:r>
            <a:endParaRPr lang="en-GB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405624" y="6617181"/>
            <a:ext cx="209749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Patternless</a:t>
            </a:r>
            <a:r>
              <a:rPr lang="en-US" sz="1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growth (sheeting)</a:t>
            </a:r>
            <a:endParaRPr lang="en-GB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3232665" y="6617181"/>
            <a:ext cx="73815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Necrosis</a:t>
            </a:r>
            <a:endParaRPr lang="en-GB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7328283" y="6617181"/>
            <a:ext cx="114646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Brain invasion</a:t>
            </a:r>
            <a:endParaRPr lang="en-GB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4651807" y="6617181"/>
            <a:ext cx="219964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Small cells with high N/C ratio</a:t>
            </a:r>
            <a:endParaRPr lang="en-GB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2049814" y="4889673"/>
            <a:ext cx="4154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x20</a:t>
            </a:r>
            <a:endParaRPr lang="en-GB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4184904" y="4889673"/>
            <a:ext cx="4154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x10</a:t>
            </a:r>
            <a:endParaRPr lang="en-GB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6338390" y="4889673"/>
            <a:ext cx="4154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x20</a:t>
            </a:r>
            <a:endParaRPr lang="en-GB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8491919" y="4889673"/>
            <a:ext cx="4154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x20</a:t>
            </a:r>
            <a:endParaRPr lang="en-GB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6885537" y="4889673"/>
            <a:ext cx="90281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Jed13_MN</a:t>
            </a:r>
            <a:endParaRPr lang="en-GB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443432" y="4889673"/>
            <a:ext cx="90281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Jed72_MN</a:t>
            </a:r>
            <a:endParaRPr lang="en-GB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2596960" y="4889673"/>
            <a:ext cx="90281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Jed58_MN</a:t>
            </a:r>
            <a:endParaRPr lang="en-GB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4732050" y="4889673"/>
            <a:ext cx="90281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Jed58_MN</a:t>
            </a:r>
            <a:endParaRPr lang="en-GB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525" y="235500"/>
            <a:ext cx="2887980" cy="2156460"/>
          </a:xfrm>
          <a:prstGeom prst="rect">
            <a:avLst/>
          </a:prstGeom>
        </p:spPr>
      </p:pic>
      <p:pic>
        <p:nvPicPr>
          <p:cNvPr id="3" name="Picture 2"/>
          <p:cNvPicPr preferRelativeResize="0"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3290228" y="235500"/>
            <a:ext cx="2887200" cy="2156400"/>
          </a:xfrm>
          <a:prstGeom prst="rect">
            <a:avLst/>
          </a:prstGeom>
        </p:spPr>
      </p:pic>
      <p:pic>
        <p:nvPicPr>
          <p:cNvPr id="4" name="Picture 3"/>
          <p:cNvPicPr preferRelativeResize="0"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6216150" y="235500"/>
            <a:ext cx="2887200" cy="2156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3525" y="2651100"/>
            <a:ext cx="2887980" cy="215646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90228" y="2651100"/>
            <a:ext cx="2887980" cy="215646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19750" y="2647500"/>
            <a:ext cx="2887980" cy="21564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0912" y="5134010"/>
            <a:ext cx="2026920" cy="1516380"/>
          </a:xfrm>
          <a:prstGeom prst="rect">
            <a:avLst/>
          </a:prstGeom>
        </p:spPr>
      </p:pic>
      <p:pic>
        <p:nvPicPr>
          <p:cNvPr id="10" name="Picture 9"/>
          <p:cNvPicPr preferRelativeResize="0">
            <a:picLocks/>
          </p:cNvPicPr>
          <p:nvPr/>
        </p:nvPicPr>
        <p:blipFill>
          <a:blip r:embed="rId9"/>
          <a:stretch>
            <a:fillRect/>
          </a:stretch>
        </p:blipFill>
        <p:spPr>
          <a:xfrm>
            <a:off x="2588340" y="5134010"/>
            <a:ext cx="2026800" cy="151638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38168" y="5134010"/>
            <a:ext cx="2026920" cy="1516380"/>
          </a:xfrm>
          <a:prstGeom prst="rect">
            <a:avLst/>
          </a:prstGeom>
        </p:spPr>
      </p:pic>
      <p:pic>
        <p:nvPicPr>
          <p:cNvPr id="20" name="Picture 19"/>
          <p:cNvPicPr preferRelativeResize="0">
            <a:picLocks/>
          </p:cNvPicPr>
          <p:nvPr/>
        </p:nvPicPr>
        <p:blipFill>
          <a:blip r:embed="rId11"/>
          <a:stretch>
            <a:fillRect/>
          </a:stretch>
        </p:blipFill>
        <p:spPr>
          <a:xfrm>
            <a:off x="6888117" y="5134010"/>
            <a:ext cx="2026800" cy="151638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7197" y="50834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en-GB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7197" y="4844973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en-GB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80366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486</TotalTime>
  <Words>48</Words>
  <Application>Microsoft Office PowerPoint</Application>
  <PresentationFormat>On-screen Show (4:3)</PresentationFormat>
  <Paragraphs>26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ديمه محمد  حسين</dc:creator>
  <cp:lastModifiedBy>ديمه محمد  حسين</cp:lastModifiedBy>
  <cp:revision>27</cp:revision>
  <dcterms:created xsi:type="dcterms:W3CDTF">2015-02-25T12:31:40Z</dcterms:created>
  <dcterms:modified xsi:type="dcterms:W3CDTF">2018-05-02T10:56:47Z</dcterms:modified>
</cp:coreProperties>
</file>