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6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0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CA8E-CB1B-4514-8F08-C1E83FE653DE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41D6-572C-4CA1-AE02-6ECBCF1E1A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4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CA8E-CB1B-4514-8F08-C1E83FE653DE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41D6-572C-4CA1-AE02-6ECBCF1E1A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116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CA8E-CB1B-4514-8F08-C1E83FE653DE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41D6-572C-4CA1-AE02-6ECBCF1E1A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117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CA8E-CB1B-4514-8F08-C1E83FE653DE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41D6-572C-4CA1-AE02-6ECBCF1E1A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022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CA8E-CB1B-4514-8F08-C1E83FE653DE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41D6-572C-4CA1-AE02-6ECBCF1E1A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12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CA8E-CB1B-4514-8F08-C1E83FE653DE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41D6-572C-4CA1-AE02-6ECBCF1E1A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24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CA8E-CB1B-4514-8F08-C1E83FE653DE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41D6-572C-4CA1-AE02-6ECBCF1E1A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327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CA8E-CB1B-4514-8F08-C1E83FE653DE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41D6-572C-4CA1-AE02-6ECBCF1E1A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899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CA8E-CB1B-4514-8F08-C1E83FE653DE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41D6-572C-4CA1-AE02-6ECBCF1E1A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366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CA8E-CB1B-4514-8F08-C1E83FE653DE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41D6-572C-4CA1-AE02-6ECBCF1E1A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599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CA8E-CB1B-4514-8F08-C1E83FE653DE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41D6-572C-4CA1-AE02-6ECBCF1E1A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44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3CA8E-CB1B-4514-8F08-C1E83FE653DE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41D6-572C-4CA1-AE02-6ECBCF1E1A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750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tiff"/><Relationship Id="rId7" Type="http://schemas.openxmlformats.org/officeDocument/2006/relationships/image" Target="../media/image6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Relationship Id="rId9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778" y="160185"/>
            <a:ext cx="2832000" cy="21240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566" y="160185"/>
            <a:ext cx="2832000" cy="21240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91" y="2443508"/>
            <a:ext cx="2832000" cy="21240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779" y="2443508"/>
            <a:ext cx="2832000" cy="2124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566" y="2443508"/>
            <a:ext cx="2832000" cy="21240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91" y="160185"/>
            <a:ext cx="2832000" cy="2124000"/>
          </a:xfrm>
          <a:prstGeom prst="rect">
            <a:avLst/>
          </a:prstGeom>
        </p:spPr>
      </p:pic>
      <p:sp>
        <p:nvSpPr>
          <p:cNvPr id="39" name="Title 1"/>
          <p:cNvSpPr txBox="1">
            <a:spLocks/>
          </p:cNvSpPr>
          <p:nvPr/>
        </p:nvSpPr>
        <p:spPr>
          <a:xfrm rot="16200000">
            <a:off x="-739321" y="2803190"/>
            <a:ext cx="1852583" cy="3443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Jed64_MN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8824" y="4726831"/>
            <a:ext cx="2827397" cy="2124000"/>
          </a:xfrm>
          <a:prstGeom prst="rect">
            <a:avLst/>
          </a:prstGeom>
        </p:spPr>
      </p:pic>
      <p:sp>
        <p:nvSpPr>
          <p:cNvPr id="79" name="TextBox 78"/>
          <p:cNvSpPr txBox="1"/>
          <p:nvPr/>
        </p:nvSpPr>
        <p:spPr>
          <a:xfrm>
            <a:off x="3402779" y="-56467"/>
            <a:ext cx="13202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Dapi</a:t>
            </a:r>
            <a:r>
              <a:rPr lang="en-US" sz="1200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Nestin</a:t>
            </a:r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Ki67</a:t>
            </a:r>
            <a:endParaRPr lang="en-US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284567" y="-56467"/>
            <a:ext cx="16114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Dapi</a:t>
            </a:r>
            <a:r>
              <a:rPr lang="en-US" sz="1200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CD133</a:t>
            </a:r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Sox2</a:t>
            </a:r>
            <a:endParaRPr lang="en-US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20991" y="2222325"/>
            <a:ext cx="23602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Dapi</a:t>
            </a:r>
            <a:r>
              <a:rPr lang="en-US" sz="120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Vimentin</a:t>
            </a:r>
            <a:r>
              <a:rPr lang="en-US" sz="1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FZD9</a:t>
            </a:r>
            <a:endParaRPr lang="en-US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402778" y="2222325"/>
            <a:ext cx="982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Dapi</a:t>
            </a:r>
            <a:r>
              <a:rPr lang="en-US" sz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GFAP</a:t>
            </a:r>
            <a:endParaRPr lang="en-US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284566" y="2222325"/>
            <a:ext cx="13060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Dapi</a:t>
            </a:r>
            <a:r>
              <a:rPr lang="en-US" sz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BIIITubulin</a:t>
            </a:r>
            <a:endParaRPr lang="en-US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520991" y="4512258"/>
            <a:ext cx="17662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Dapi</a:t>
            </a:r>
            <a:r>
              <a:rPr lang="en-US" sz="1200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SSEA4</a:t>
            </a:r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Olig2</a:t>
            </a:r>
            <a:endParaRPr lang="en-US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520992" y="-56467"/>
            <a:ext cx="12186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 control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91" y="4721968"/>
            <a:ext cx="2832000" cy="2124000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6497198" y="4793328"/>
            <a:ext cx="2498755" cy="7694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apInfo Cartographic" panose="05050102010607020607" pitchFamily="18" charset="2"/>
              </a:rPr>
              <a:t>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Nestin</a:t>
            </a:r>
            <a:r>
              <a:rPr lang="en-US" sz="1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apInfo Cartographic" panose="05050102010607020607" pitchFamily="18" charset="2"/>
              </a:rPr>
              <a:t> 	</a:t>
            </a:r>
            <a:r>
              <a:rPr lang="en-US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apInfo Cartographic" panose="05050102010607020607" pitchFamily="18" charset="2"/>
              </a:rPr>
              <a:t>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Ki67	</a:t>
            </a:r>
            <a:r>
              <a:rPr lang="en-US" sz="1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apInfo Cartographic" panose="05050102010607020607" pitchFamily="18" charset="2"/>
              </a:rPr>
              <a:t>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CD133</a:t>
            </a:r>
          </a:p>
          <a:p>
            <a:r>
              <a:rPr lang="en-US" sz="1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apInfo Cartographic" panose="05050102010607020607" pitchFamily="18" charset="2"/>
              </a:rPr>
              <a:t>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Sox2	</a:t>
            </a:r>
            <a:r>
              <a:rPr lang="en-US" sz="10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apInfo Cartographic" panose="05050102010607020607" pitchFamily="18" charset="2"/>
              </a:rPr>
              <a:t>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Vimentin	</a:t>
            </a:r>
            <a:r>
              <a:rPr lang="en-US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apInfo Cartographic" panose="05050102010607020607" pitchFamily="18" charset="2"/>
              </a:rPr>
              <a:t></a:t>
            </a:r>
            <a:r>
              <a:rPr lang="en-GB" sz="1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apInfo Cartographic" panose="05050102010607020607" pitchFamily="18" charset="2"/>
              </a:rPr>
              <a:t> 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FZD9</a:t>
            </a:r>
          </a:p>
          <a:p>
            <a:r>
              <a:rPr lang="en-US" sz="1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apInfo Cartographic" panose="05050102010607020607" pitchFamily="18" charset="2"/>
              </a:rPr>
              <a:t>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GFAP	</a:t>
            </a:r>
            <a:r>
              <a:rPr lang="en-US" sz="1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apInfo Cartographic" panose="05050102010607020607" pitchFamily="18" charset="2"/>
              </a:rPr>
              <a:t>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BIIITubulin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0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apInfo Cartographic" panose="05050102010607020607" pitchFamily="18" charset="2"/>
              </a:rPr>
              <a:t></a:t>
            </a:r>
            <a:r>
              <a:rPr lang="en-GB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apInfo Cartographic" panose="05050102010607020607" pitchFamily="18" charset="2"/>
              </a:rPr>
              <a:t> 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SSEA4</a:t>
            </a:r>
          </a:p>
          <a:p>
            <a:r>
              <a:rPr lang="en-US" sz="1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MapInfo Cartographic" panose="05050102010607020607" pitchFamily="18" charset="2"/>
              </a:rPr>
              <a:t>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Olig2</a:t>
            </a:r>
          </a:p>
          <a:p>
            <a:endParaRPr lang="en-GB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569645" y="4516351"/>
            <a:ext cx="5469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µ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GB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8664928" y="4718770"/>
            <a:ext cx="410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6476636" y="5961327"/>
            <a:ext cx="856838" cy="826764"/>
            <a:chOff x="6949897" y="5464619"/>
            <a:chExt cx="856838" cy="826764"/>
          </a:xfrm>
        </p:grpSpPr>
        <p:sp>
          <p:nvSpPr>
            <p:cNvPr id="44" name="Rectangle 43"/>
            <p:cNvSpPr/>
            <p:nvPr/>
          </p:nvSpPr>
          <p:spPr>
            <a:xfrm>
              <a:off x="7198954" y="5464619"/>
              <a:ext cx="558010" cy="60381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7198954" y="6103087"/>
              <a:ext cx="55801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V="1">
              <a:off x="7151714" y="5464619"/>
              <a:ext cx="0" cy="60381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7149183" y="6045162"/>
              <a:ext cx="657552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57.42</a:t>
              </a:r>
              <a:r>
                <a:rPr lang="en-US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µ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endParaRPr lang="en-GB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6200000">
              <a:off x="6744232" y="5670284"/>
              <a:ext cx="657552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64.75</a:t>
              </a:r>
              <a:r>
                <a:rPr lang="en-US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µ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endParaRPr lang="en-GB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400270" y="5418525"/>
            <a:ext cx="13292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  <a:sym typeface="MapInfo Cartographic" panose="05050102010607020607" pitchFamily="18" charset="2"/>
              </a:rPr>
              <a:t>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marker detected</a:t>
            </a:r>
            <a:endParaRPr lang="en-GB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83706" y="5985409"/>
            <a:ext cx="13247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The dimensions 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 single sub-area within the grid  </a:t>
            </a:r>
            <a:endParaRPr lang="en-GB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00270" y="4741653"/>
            <a:ext cx="2595680" cy="923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/>
        </p:nvSpPr>
        <p:spPr>
          <a:xfrm>
            <a:off x="6404057" y="5828557"/>
            <a:ext cx="2595680" cy="9230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413084" y="160188"/>
            <a:ext cx="0" cy="66978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503362" y="4512258"/>
            <a:ext cx="17662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grid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705" y="3586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51351" y="4493717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91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31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MapInfo Cartographic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DEEMA MOHAMAD *************** HUSSAIN</dc:creator>
  <cp:lastModifiedBy>DEEMA MOHAMAD *************** HUSSAIN</cp:lastModifiedBy>
  <cp:revision>20</cp:revision>
  <dcterms:created xsi:type="dcterms:W3CDTF">2016-07-28T09:26:46Z</dcterms:created>
  <dcterms:modified xsi:type="dcterms:W3CDTF">2018-05-03T09:32:06Z</dcterms:modified>
</cp:coreProperties>
</file>