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69" r:id="rId3"/>
    <p:sldId id="270" r:id="rId4"/>
    <p:sldId id="271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5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BCA42-0DB9-49C3-B55A-9281ACD85CF7}" type="datetimeFigureOut">
              <a:rPr lang="de-DE" smtClean="0"/>
              <a:t>06.07.2020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2B8BA-021E-4622-A546-D3F3CEA939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0007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sem</a:t>
            </a:r>
            <a:r>
              <a:rPr lang="de-DE" dirty="0" smtClean="0"/>
              <a:t> 14.09.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B8BA-021E-4622-A546-D3F3CEA9399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459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sem</a:t>
            </a:r>
            <a:r>
              <a:rPr lang="de-DE" dirty="0" smtClean="0"/>
              <a:t> 31.8.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B8BA-021E-4622-A546-D3F3CEA9399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3532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rs4 14.09.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B8BA-021E-4622-A546-D3F3CEA9399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8955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rs4 21.09.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B8BA-021E-4622-A546-D3F3CEA9399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9633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rs4 31.08.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B8BA-021E-4622-A546-D3F3CEA9399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5336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35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60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160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 userDrawn="1"/>
        </p:nvGrpSpPr>
        <p:grpSpPr bwMode="auto">
          <a:xfrm>
            <a:off x="107950" y="269875"/>
            <a:ext cx="8926513" cy="6477000"/>
            <a:chOff x="68" y="170"/>
            <a:chExt cx="5623" cy="4080"/>
          </a:xfrm>
        </p:grpSpPr>
        <p:pic>
          <p:nvPicPr>
            <p:cNvPr id="5" name="Picture 9" descr="ppt_logo_uni_rostock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6" y="213"/>
              <a:ext cx="156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0" descr="ppt_logo_unimed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13" y="170"/>
              <a:ext cx="1745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15"/>
            <p:cNvGrpSpPr>
              <a:grpSpLocks/>
            </p:cNvGrpSpPr>
            <p:nvPr userDrawn="1"/>
          </p:nvGrpSpPr>
          <p:grpSpPr bwMode="auto">
            <a:xfrm>
              <a:off x="68" y="952"/>
              <a:ext cx="5623" cy="3298"/>
              <a:chOff x="68" y="952"/>
              <a:chExt cx="5623" cy="3298"/>
            </a:xfrm>
          </p:grpSpPr>
          <p:sp>
            <p:nvSpPr>
              <p:cNvPr id="8" name="Rectangle 7"/>
              <p:cNvSpPr>
                <a:spLocks noChangeArrowheads="1"/>
              </p:cNvSpPr>
              <p:nvPr userDrawn="1"/>
            </p:nvSpPr>
            <p:spPr bwMode="auto">
              <a:xfrm>
                <a:off x="68" y="1088"/>
                <a:ext cx="5622" cy="316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rgbClr val="A1003D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de-DE" altLang="de-DE" smtClean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9" name="Picture 8" descr="ppt_bildmarke_titel"/>
              <p:cNvPicPr>
                <a:picLocks noChangeAspect="1" noChangeArrowheads="1"/>
              </p:cNvPicPr>
              <p:nvPr userDrawn="1"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" y="1088"/>
                <a:ext cx="5623" cy="3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Rectangle 14"/>
              <p:cNvSpPr>
                <a:spLocks noChangeArrowheads="1"/>
              </p:cNvSpPr>
              <p:nvPr userDrawn="1"/>
            </p:nvSpPr>
            <p:spPr bwMode="auto">
              <a:xfrm>
                <a:off x="68" y="952"/>
                <a:ext cx="5622" cy="102"/>
              </a:xfrm>
              <a:prstGeom prst="rect">
                <a:avLst/>
              </a:prstGeom>
              <a:solidFill>
                <a:srgbClr val="ECEDED"/>
              </a:soli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de-DE" altLang="de-DE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0129" name="Rectangle 17"/>
          <p:cNvSpPr>
            <a:spLocks noGrp="1" noChangeArrowheads="1"/>
          </p:cNvSpPr>
          <p:nvPr>
            <p:ph type="ctrTitle" sz="quarter"/>
          </p:nvPr>
        </p:nvSpPr>
        <p:spPr>
          <a:xfrm>
            <a:off x="755650" y="4102100"/>
            <a:ext cx="7772400" cy="79057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altLang="de-DE" noProof="0" smtClean="0"/>
              <a:t>Titelmaster durch Klicken bearbeiten</a:t>
            </a:r>
          </a:p>
        </p:txBody>
      </p:sp>
      <p:sp>
        <p:nvSpPr>
          <p:cNvPr id="90130" name="Rectangle 1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55650" y="4941888"/>
            <a:ext cx="7777163" cy="574675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altLang="de-DE" noProof="0" smtClean="0"/>
              <a:t>Untertitelmasters durch Klicken bearbeiten</a:t>
            </a:r>
          </a:p>
        </p:txBody>
      </p:sp>
      <p:sp>
        <p:nvSpPr>
          <p:cNvPr id="11" name="Rectangle 19"/>
          <p:cNvSpPr>
            <a:spLocks noGrp="1" noChangeArrowheads="1"/>
          </p:cNvSpPr>
          <p:nvPr>
            <p:ph type="ftr" sz="quarter" idx="10"/>
          </p:nvPr>
        </p:nvSpPr>
        <p:spPr>
          <a:xfrm>
            <a:off x="755650" y="6369050"/>
            <a:ext cx="3816350" cy="228600"/>
          </a:xfrm>
        </p:spPr>
        <p:txBody>
          <a:bodyPr rIns="0" bIns="0"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2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 bwMode="auto">
          <a:xfrm>
            <a:off x="0" y="60932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755576" y="612774"/>
            <a:ext cx="7632848" cy="432839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/>
          </p:nvPr>
        </p:nvSpPr>
        <p:spPr>
          <a:xfrm>
            <a:off x="755576" y="5085184"/>
            <a:ext cx="7632848" cy="10870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grpSp>
        <p:nvGrpSpPr>
          <p:cNvPr id="10" name="Group 7"/>
          <p:cNvGrpSpPr>
            <a:grpSpLocks/>
          </p:cNvGrpSpPr>
          <p:nvPr userDrawn="1"/>
        </p:nvGrpSpPr>
        <p:grpSpPr bwMode="auto">
          <a:xfrm>
            <a:off x="-36512" y="6345634"/>
            <a:ext cx="9180512" cy="539750"/>
            <a:chOff x="76" y="3913"/>
            <a:chExt cx="5622" cy="340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  <p:sp>
        <p:nvSpPr>
          <p:cNvPr id="1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55650" y="6394450"/>
            <a:ext cx="3887788" cy="215900"/>
          </a:xfrm>
        </p:spPr>
        <p:txBody>
          <a:bodyPr/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01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0" y="60932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9" name="Group 7"/>
          <p:cNvGrpSpPr>
            <a:grpSpLocks/>
          </p:cNvGrpSpPr>
          <p:nvPr userDrawn="1"/>
        </p:nvGrpSpPr>
        <p:grpSpPr bwMode="auto">
          <a:xfrm>
            <a:off x="-36512" y="6345634"/>
            <a:ext cx="9180512" cy="539750"/>
            <a:chOff x="76" y="3913"/>
            <a:chExt cx="5622" cy="340"/>
          </a:xfrm>
        </p:grpSpPr>
        <p:sp>
          <p:nvSpPr>
            <p:cNvPr id="10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  <p:sp>
        <p:nvSpPr>
          <p:cNvPr id="1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55650" y="6394450"/>
            <a:ext cx="3887788" cy="215900"/>
          </a:xfrm>
        </p:spPr>
        <p:txBody>
          <a:bodyPr/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353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107950" y="6237288"/>
            <a:ext cx="8924925" cy="539750"/>
            <a:chOff x="76" y="3913"/>
            <a:chExt cx="5622" cy="340"/>
          </a:xfrm>
        </p:grpSpPr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7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>
                  <a:solidFill>
                    <a:srgbClr val="FFFFFF"/>
                  </a:solidFill>
                </a:rPr>
                <a:t>Universitätsmedizin </a:t>
              </a:r>
              <a:r>
                <a:rPr lang="de-DE" sz="1400">
                  <a:solidFill>
                    <a:srgbClr val="FFFFFF"/>
                  </a:solidFill>
                </a:rPr>
                <a:t/>
              </a:r>
              <a:br>
                <a:rPr lang="de-DE" sz="1400">
                  <a:solidFill>
                    <a:srgbClr val="FFFFFF"/>
                  </a:solidFill>
                </a:rPr>
              </a:br>
              <a:r>
                <a:rPr lang="de-DE" sz="1400">
                  <a:solidFill>
                    <a:srgbClr val="FFFFFF"/>
                  </a:solidFill>
                </a:rPr>
                <a:t>Rostock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04138" cy="4318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55650" y="1628775"/>
            <a:ext cx="3775075" cy="433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3125" y="1628775"/>
            <a:ext cx="3776663" cy="433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42950" y="6407150"/>
            <a:ext cx="3887788" cy="215900"/>
          </a:xfrm>
        </p:spPr>
        <p:txBody>
          <a:bodyPr/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9" name="Rechteck 8"/>
          <p:cNvSpPr/>
          <p:nvPr userDrawn="1"/>
        </p:nvSpPr>
        <p:spPr bwMode="auto">
          <a:xfrm>
            <a:off x="0" y="60932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10" name="Group 7"/>
          <p:cNvGrpSpPr>
            <a:grpSpLocks/>
          </p:cNvGrpSpPr>
          <p:nvPr userDrawn="1"/>
        </p:nvGrpSpPr>
        <p:grpSpPr bwMode="auto">
          <a:xfrm>
            <a:off x="-36512" y="6345634"/>
            <a:ext cx="9180512" cy="539750"/>
            <a:chOff x="76" y="3913"/>
            <a:chExt cx="5622" cy="340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953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8" name="Rechteck 7"/>
          <p:cNvSpPr/>
          <p:nvPr userDrawn="1"/>
        </p:nvSpPr>
        <p:spPr bwMode="auto">
          <a:xfrm>
            <a:off x="152400" y="62456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9" name="Group 7"/>
          <p:cNvGrpSpPr>
            <a:grpSpLocks/>
          </p:cNvGrpSpPr>
          <p:nvPr userDrawn="1"/>
        </p:nvGrpSpPr>
        <p:grpSpPr bwMode="auto">
          <a:xfrm>
            <a:off x="115888" y="6498034"/>
            <a:ext cx="9180512" cy="539750"/>
            <a:chOff x="76" y="3913"/>
            <a:chExt cx="5622" cy="340"/>
          </a:xfrm>
        </p:grpSpPr>
        <p:sp>
          <p:nvSpPr>
            <p:cNvPr id="10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51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138" cy="431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683568" y="6394450"/>
            <a:ext cx="3887788" cy="215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0" y="6021288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0" y="6345634"/>
            <a:ext cx="9180512" cy="539750"/>
            <a:chOff x="76" y="3913"/>
            <a:chExt cx="5622" cy="340"/>
          </a:xfrm>
        </p:grpSpPr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7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3120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3" name="Rechteck 2"/>
          <p:cNvSpPr/>
          <p:nvPr userDrawn="1"/>
        </p:nvSpPr>
        <p:spPr bwMode="auto">
          <a:xfrm>
            <a:off x="0" y="6165304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0" y="6489650"/>
            <a:ext cx="9180512" cy="539750"/>
            <a:chOff x="76" y="3913"/>
            <a:chExt cx="5622" cy="340"/>
          </a:xfrm>
        </p:grpSpPr>
        <p:sp>
          <p:nvSpPr>
            <p:cNvPr id="5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0314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0" y="60932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>
            <a:off x="-36512" y="6345634"/>
            <a:ext cx="9180512" cy="539750"/>
            <a:chOff x="76" y="3913"/>
            <a:chExt cx="5622" cy="340"/>
          </a:xfrm>
        </p:grpSpPr>
        <p:sp>
          <p:nvSpPr>
            <p:cNvPr id="8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9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92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04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0" y="60932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>
            <a:off x="-36512" y="6345634"/>
            <a:ext cx="9180512" cy="539750"/>
            <a:chOff x="76" y="3913"/>
            <a:chExt cx="5622" cy="340"/>
          </a:xfrm>
        </p:grpSpPr>
        <p:sp>
          <p:nvSpPr>
            <p:cNvPr id="8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9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6150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5" name="Rechteck 4"/>
          <p:cNvSpPr/>
          <p:nvPr userDrawn="1"/>
        </p:nvSpPr>
        <p:spPr bwMode="auto">
          <a:xfrm>
            <a:off x="0" y="60932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6" name="Group 7"/>
          <p:cNvGrpSpPr>
            <a:grpSpLocks/>
          </p:cNvGrpSpPr>
          <p:nvPr userDrawn="1"/>
        </p:nvGrpSpPr>
        <p:grpSpPr bwMode="auto">
          <a:xfrm>
            <a:off x="-36512" y="6345634"/>
            <a:ext cx="9180512" cy="539750"/>
            <a:chOff x="76" y="3913"/>
            <a:chExt cx="5622" cy="340"/>
          </a:xfrm>
        </p:grpSpPr>
        <p:sp>
          <p:nvSpPr>
            <p:cNvPr id="7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4736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34150" y="431800"/>
            <a:ext cx="1925638" cy="55276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55650" y="431800"/>
            <a:ext cx="5626100" cy="552767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5" name="Rechteck 4"/>
          <p:cNvSpPr/>
          <p:nvPr userDrawn="1"/>
        </p:nvSpPr>
        <p:spPr bwMode="auto">
          <a:xfrm>
            <a:off x="0" y="6093296"/>
            <a:ext cx="968456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grpSp>
        <p:nvGrpSpPr>
          <p:cNvPr id="6" name="Group 7"/>
          <p:cNvGrpSpPr>
            <a:grpSpLocks/>
          </p:cNvGrpSpPr>
          <p:nvPr userDrawn="1"/>
        </p:nvGrpSpPr>
        <p:grpSpPr bwMode="auto">
          <a:xfrm>
            <a:off x="-36512" y="6345634"/>
            <a:ext cx="9180512" cy="539750"/>
            <a:chOff x="76" y="3913"/>
            <a:chExt cx="5622" cy="340"/>
          </a:xfrm>
        </p:grpSpPr>
        <p:sp>
          <p:nvSpPr>
            <p:cNvPr id="7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FFFFFF"/>
                  </a:solidFill>
                </a:rPr>
                <a:t>Universitätsmedizin </a:t>
              </a:r>
              <a:r>
                <a:rPr lang="de-DE" sz="1400" dirty="0">
                  <a:solidFill>
                    <a:srgbClr val="FFFFFF"/>
                  </a:solidFill>
                </a:rPr>
                <a:t/>
              </a:r>
              <a:br>
                <a:rPr lang="de-DE" sz="1400" dirty="0">
                  <a:solidFill>
                    <a:srgbClr val="FFFFFF"/>
                  </a:solidFill>
                </a:rPr>
              </a:br>
              <a:r>
                <a:rPr lang="de-DE" sz="1400" dirty="0">
                  <a:solidFill>
                    <a:srgbClr val="FFFFFF"/>
                  </a:solidFill>
                </a:rPr>
                <a:t>Rostock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958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17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14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26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764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23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70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16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660EE-A55B-40E5-95BA-C0C97C3655CD}" type="datetimeFigureOut">
              <a:rPr lang="en-GB" smtClean="0"/>
              <a:t>06/07/2020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A95BF-8730-4067-877A-AF550A183EF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114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2" name="Group 10"/>
          <p:cNvGrpSpPr>
            <a:grpSpLocks/>
          </p:cNvGrpSpPr>
          <p:nvPr/>
        </p:nvGrpSpPr>
        <p:grpSpPr bwMode="auto">
          <a:xfrm>
            <a:off x="120650" y="6224588"/>
            <a:ext cx="8924925" cy="539750"/>
            <a:chOff x="76" y="3913"/>
            <a:chExt cx="5622" cy="340"/>
          </a:xfrm>
        </p:grpSpPr>
        <p:sp>
          <p:nvSpPr>
            <p:cNvPr id="2054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altLang="de-DE" smtClean="0">
                <a:solidFill>
                  <a:srgbClr val="000000"/>
                </a:solidFill>
              </a:endParaRPr>
            </a:p>
          </p:txBody>
        </p:sp>
        <p:sp>
          <p:nvSpPr>
            <p:cNvPr id="13321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>
                  <a:solidFill>
                    <a:srgbClr val="FFFFFF"/>
                  </a:solidFill>
                </a:rPr>
                <a:t>Universitätsmedizin </a:t>
              </a:r>
              <a:r>
                <a:rPr lang="de-DE" sz="1400">
                  <a:solidFill>
                    <a:srgbClr val="FFFFFF"/>
                  </a:solidFill>
                </a:rPr>
                <a:t/>
              </a:r>
              <a:br>
                <a:rPr lang="de-DE" sz="1400">
                  <a:solidFill>
                    <a:srgbClr val="FFFFFF"/>
                  </a:solidFill>
                </a:rPr>
              </a:br>
              <a:r>
                <a:rPr lang="de-DE" sz="1400">
                  <a:solidFill>
                    <a:srgbClr val="FFFFFF"/>
                  </a:solidFill>
                </a:rPr>
                <a:t>Rostock</a:t>
              </a:r>
            </a:p>
          </p:txBody>
        </p:sp>
      </p:grp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5650" y="6394450"/>
            <a:ext cx="3887788" cy="215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13315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431800"/>
            <a:ext cx="7704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 durch Klicken bearbeiten</a:t>
            </a:r>
          </a:p>
        </p:txBody>
      </p:sp>
      <p:sp>
        <p:nvSpPr>
          <p:cNvPr id="1331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628775"/>
            <a:ext cx="7704138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3028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"/>
          <a:stretch/>
        </p:blipFill>
        <p:spPr bwMode="auto">
          <a:xfrm>
            <a:off x="4615044" y="778154"/>
            <a:ext cx="4500000" cy="448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91843"/>
            <a:ext cx="4500000" cy="457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07504" y="7598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SEM</a:t>
            </a:r>
            <a:endParaRPr lang="de-DE" dirty="0"/>
          </a:p>
        </p:txBody>
      </p:sp>
      <p:sp>
        <p:nvSpPr>
          <p:cNvPr id="57" name="Textfeld 56"/>
          <p:cNvSpPr txBox="1"/>
          <p:nvPr/>
        </p:nvSpPr>
        <p:spPr>
          <a:xfrm>
            <a:off x="169078" y="604422"/>
            <a:ext cx="115212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58" name="Textfeld 57"/>
          <p:cNvSpPr txBox="1"/>
          <p:nvPr/>
        </p:nvSpPr>
        <p:spPr>
          <a:xfrm>
            <a:off x="1824953" y="598333"/>
            <a:ext cx="1292622" cy="196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59" name="Textfeld 58"/>
          <p:cNvSpPr txBox="1"/>
          <p:nvPr/>
        </p:nvSpPr>
        <p:spPr>
          <a:xfrm>
            <a:off x="166868" y="2174447"/>
            <a:ext cx="1152128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sp>
        <p:nvSpPr>
          <p:cNvPr id="60" name="Textfeld 59"/>
          <p:cNvSpPr txBox="1"/>
          <p:nvPr/>
        </p:nvSpPr>
        <p:spPr>
          <a:xfrm>
            <a:off x="1825879" y="2193524"/>
            <a:ext cx="130914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</a:t>
            </a:r>
            <a:r>
              <a:rPr lang="de-DE" sz="1050" dirty="0" err="1" smtClean="0"/>
              <a:t>AraC</a:t>
            </a:r>
            <a:endParaRPr lang="de-DE" sz="1050" dirty="0"/>
          </a:p>
        </p:txBody>
      </p:sp>
      <p:sp>
        <p:nvSpPr>
          <p:cNvPr id="61" name="Textfeld 60"/>
          <p:cNvSpPr txBox="1"/>
          <p:nvPr/>
        </p:nvSpPr>
        <p:spPr>
          <a:xfrm>
            <a:off x="169620" y="3813844"/>
            <a:ext cx="115212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DEX</a:t>
            </a:r>
            <a:endParaRPr lang="de-DE" sz="1050" dirty="0"/>
          </a:p>
        </p:txBody>
      </p:sp>
      <p:sp>
        <p:nvSpPr>
          <p:cNvPr id="62" name="Textfeld 61"/>
          <p:cNvSpPr txBox="1"/>
          <p:nvPr/>
        </p:nvSpPr>
        <p:spPr>
          <a:xfrm>
            <a:off x="1783698" y="3813844"/>
            <a:ext cx="1299454" cy="186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DEX</a:t>
            </a:r>
            <a:endParaRPr lang="de-DE" sz="1050" dirty="0"/>
          </a:p>
        </p:txBody>
      </p:sp>
      <p:sp>
        <p:nvSpPr>
          <p:cNvPr id="63" name="Textfeld 62"/>
          <p:cNvSpPr txBox="1"/>
          <p:nvPr/>
        </p:nvSpPr>
        <p:spPr>
          <a:xfrm>
            <a:off x="3230826" y="613394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64" name="Textfeld 63"/>
          <p:cNvSpPr txBox="1"/>
          <p:nvPr/>
        </p:nvSpPr>
        <p:spPr>
          <a:xfrm>
            <a:off x="3270115" y="2219532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pic>
        <p:nvPicPr>
          <p:cNvPr id="6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4862" y="776441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32462" y="2355427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51377" y="3975108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89207" y="3960020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82172" y="2377618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00138" y="759768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Textfeld 70"/>
          <p:cNvSpPr txBox="1"/>
          <p:nvPr/>
        </p:nvSpPr>
        <p:spPr>
          <a:xfrm>
            <a:off x="3355565" y="3887139"/>
            <a:ext cx="1267341" cy="449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4774470" y="675820"/>
            <a:ext cx="1152128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73" name="Textfeld 72"/>
          <p:cNvSpPr txBox="1"/>
          <p:nvPr/>
        </p:nvSpPr>
        <p:spPr>
          <a:xfrm>
            <a:off x="6286211" y="710836"/>
            <a:ext cx="129262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IDEL</a:t>
            </a:r>
            <a:endParaRPr lang="de-DE" sz="1050" dirty="0"/>
          </a:p>
        </p:txBody>
      </p:sp>
      <p:sp>
        <p:nvSpPr>
          <p:cNvPr id="74" name="Textfeld 73"/>
          <p:cNvSpPr txBox="1"/>
          <p:nvPr/>
        </p:nvSpPr>
        <p:spPr>
          <a:xfrm>
            <a:off x="4821624" y="2206903"/>
            <a:ext cx="1152128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75" name="Textfeld 74"/>
          <p:cNvSpPr txBox="1"/>
          <p:nvPr/>
        </p:nvSpPr>
        <p:spPr>
          <a:xfrm>
            <a:off x="6392647" y="2204836"/>
            <a:ext cx="1309143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76" name="Textfeld 75"/>
          <p:cNvSpPr txBox="1"/>
          <p:nvPr/>
        </p:nvSpPr>
        <p:spPr>
          <a:xfrm>
            <a:off x="4805106" y="3817089"/>
            <a:ext cx="115212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  <p:sp>
        <p:nvSpPr>
          <p:cNvPr id="77" name="Textfeld 76"/>
          <p:cNvSpPr txBox="1"/>
          <p:nvPr/>
        </p:nvSpPr>
        <p:spPr>
          <a:xfrm>
            <a:off x="6396166" y="3817089"/>
            <a:ext cx="1299454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DEX+IDEL</a:t>
            </a:r>
            <a:endParaRPr lang="de-DE" sz="1050" dirty="0"/>
          </a:p>
        </p:txBody>
      </p:sp>
      <p:sp>
        <p:nvSpPr>
          <p:cNvPr id="78" name="Textfeld 77"/>
          <p:cNvSpPr txBox="1"/>
          <p:nvPr/>
        </p:nvSpPr>
        <p:spPr>
          <a:xfrm>
            <a:off x="7874968" y="743212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79" name="Textfeld 78"/>
          <p:cNvSpPr txBox="1"/>
          <p:nvPr/>
        </p:nvSpPr>
        <p:spPr>
          <a:xfrm>
            <a:off x="7912350" y="2306676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8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54807" y="859302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80184" y="2386344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81493" y="3986683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326478" y="3990938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93738" y="2403208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75864" y="899604"/>
            <a:ext cx="247198" cy="12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" name="Textfeld 85"/>
          <p:cNvSpPr txBox="1"/>
          <p:nvPr/>
        </p:nvSpPr>
        <p:spPr>
          <a:xfrm>
            <a:off x="7886120" y="3884349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379009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" y="633202"/>
            <a:ext cx="4500000" cy="45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777218"/>
            <a:ext cx="4500000" cy="443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07504" y="4462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SEM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4572" y="569619"/>
            <a:ext cx="160923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9" name="Textfeld 8"/>
          <p:cNvSpPr txBox="1"/>
          <p:nvPr/>
        </p:nvSpPr>
        <p:spPr>
          <a:xfrm>
            <a:off x="-21057" y="3744615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DEX</a:t>
            </a:r>
            <a:endParaRPr lang="de-DE" sz="1050" dirty="0"/>
          </a:p>
        </p:txBody>
      </p:sp>
      <p:sp>
        <p:nvSpPr>
          <p:cNvPr id="11" name="Textfeld 10"/>
          <p:cNvSpPr txBox="1"/>
          <p:nvPr/>
        </p:nvSpPr>
        <p:spPr>
          <a:xfrm>
            <a:off x="3277122" y="582036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12" name="Textfeld 11"/>
          <p:cNvSpPr txBox="1"/>
          <p:nvPr/>
        </p:nvSpPr>
        <p:spPr>
          <a:xfrm>
            <a:off x="3293263" y="2188174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62223" y="745083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51377" y="3943750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feld 18"/>
          <p:cNvSpPr txBox="1"/>
          <p:nvPr/>
        </p:nvSpPr>
        <p:spPr>
          <a:xfrm>
            <a:off x="3316452" y="3798525"/>
            <a:ext cx="1267341" cy="449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583793" y="713641"/>
            <a:ext cx="1533483" cy="17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IDEL</a:t>
            </a:r>
            <a:endParaRPr lang="de-DE" sz="1050" dirty="0"/>
          </a:p>
        </p:txBody>
      </p:sp>
      <p:sp>
        <p:nvSpPr>
          <p:cNvPr id="22" name="Textfeld 21"/>
          <p:cNvSpPr txBox="1"/>
          <p:nvPr/>
        </p:nvSpPr>
        <p:spPr>
          <a:xfrm>
            <a:off x="4644008" y="2217578"/>
            <a:ext cx="139407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24" name="Textfeld 23"/>
          <p:cNvSpPr txBox="1"/>
          <p:nvPr/>
        </p:nvSpPr>
        <p:spPr>
          <a:xfrm>
            <a:off x="4614429" y="3782582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DEX+IDEL</a:t>
            </a:r>
            <a:endParaRPr lang="de-DE" sz="1050" dirty="0"/>
          </a:p>
        </p:txBody>
      </p:sp>
      <p:sp>
        <p:nvSpPr>
          <p:cNvPr id="26" name="Textfeld 25"/>
          <p:cNvSpPr txBox="1"/>
          <p:nvPr/>
        </p:nvSpPr>
        <p:spPr>
          <a:xfrm>
            <a:off x="7874968" y="758150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27" name="Textfeld 26"/>
          <p:cNvSpPr txBox="1"/>
          <p:nvPr/>
        </p:nvSpPr>
        <p:spPr>
          <a:xfrm>
            <a:off x="7906563" y="2282579"/>
            <a:ext cx="1267341" cy="449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60594" y="891601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94252" y="2372347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95561" y="3955325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feld 33"/>
          <p:cNvSpPr txBox="1"/>
          <p:nvPr/>
        </p:nvSpPr>
        <p:spPr>
          <a:xfrm>
            <a:off x="7886120" y="3852991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  <p:sp>
        <p:nvSpPr>
          <p:cNvPr id="35" name="Textfeld 34"/>
          <p:cNvSpPr txBox="1"/>
          <p:nvPr/>
        </p:nvSpPr>
        <p:spPr>
          <a:xfrm>
            <a:off x="1619672" y="564417"/>
            <a:ext cx="160923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00138" y="728410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feld 35"/>
          <p:cNvSpPr txBox="1"/>
          <p:nvPr/>
        </p:nvSpPr>
        <p:spPr>
          <a:xfrm>
            <a:off x="-2311" y="2119658"/>
            <a:ext cx="1594164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35264" y="2299421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feld 37"/>
          <p:cNvSpPr txBox="1"/>
          <p:nvPr/>
        </p:nvSpPr>
        <p:spPr>
          <a:xfrm>
            <a:off x="1601223" y="2138806"/>
            <a:ext cx="1594164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84707" y="2326801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feld 39"/>
          <p:cNvSpPr txBox="1"/>
          <p:nvPr/>
        </p:nvSpPr>
        <p:spPr>
          <a:xfrm>
            <a:off x="1598357" y="3738376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DEX</a:t>
            </a:r>
            <a:endParaRPr lang="de-DE" sz="105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89207" y="3928662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Textfeld 40"/>
          <p:cNvSpPr txBox="1"/>
          <p:nvPr/>
        </p:nvSpPr>
        <p:spPr>
          <a:xfrm>
            <a:off x="6134861" y="725794"/>
            <a:ext cx="1533483" cy="17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IDEL</a:t>
            </a:r>
            <a:endParaRPr lang="de-DE" sz="1050" dirty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77111" y="885607"/>
            <a:ext cx="247198" cy="12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feld 41"/>
          <p:cNvSpPr txBox="1"/>
          <p:nvPr/>
        </p:nvSpPr>
        <p:spPr>
          <a:xfrm>
            <a:off x="6256688" y="2220582"/>
            <a:ext cx="139407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93738" y="2385918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feld 42"/>
          <p:cNvSpPr txBox="1"/>
          <p:nvPr/>
        </p:nvSpPr>
        <p:spPr>
          <a:xfrm>
            <a:off x="6278877" y="3778733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DEX+IDEL</a:t>
            </a:r>
            <a:endParaRPr lang="de-DE" sz="1050" dirty="0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326478" y="3959580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59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51" y="725135"/>
            <a:ext cx="4500000" cy="454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773" y="805353"/>
            <a:ext cx="4500000" cy="451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07504" y="11663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SEM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4572" y="641627"/>
            <a:ext cx="160923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6" name="Textfeld 5"/>
          <p:cNvSpPr txBox="1"/>
          <p:nvPr/>
        </p:nvSpPr>
        <p:spPr>
          <a:xfrm>
            <a:off x="-21057" y="3816623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DEX</a:t>
            </a:r>
            <a:endParaRPr lang="de-DE" sz="1050" dirty="0"/>
          </a:p>
        </p:txBody>
      </p:sp>
      <p:sp>
        <p:nvSpPr>
          <p:cNvPr id="7" name="Textfeld 6"/>
          <p:cNvSpPr txBox="1"/>
          <p:nvPr/>
        </p:nvSpPr>
        <p:spPr>
          <a:xfrm>
            <a:off x="3277122" y="654044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8" name="Textfeld 7"/>
          <p:cNvSpPr txBox="1"/>
          <p:nvPr/>
        </p:nvSpPr>
        <p:spPr>
          <a:xfrm>
            <a:off x="3293263" y="2260182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62223" y="817091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65445" y="4015758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3345774" y="3842526"/>
            <a:ext cx="1267341" cy="449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583793" y="785649"/>
            <a:ext cx="1533483" cy="17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IDEL</a:t>
            </a:r>
            <a:endParaRPr lang="de-DE" sz="1050" dirty="0"/>
          </a:p>
        </p:txBody>
      </p:sp>
      <p:sp>
        <p:nvSpPr>
          <p:cNvPr id="13" name="Textfeld 12"/>
          <p:cNvSpPr txBox="1"/>
          <p:nvPr/>
        </p:nvSpPr>
        <p:spPr>
          <a:xfrm>
            <a:off x="4644008" y="2289586"/>
            <a:ext cx="139407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14" name="Textfeld 13"/>
          <p:cNvSpPr txBox="1"/>
          <p:nvPr/>
        </p:nvSpPr>
        <p:spPr>
          <a:xfrm>
            <a:off x="4614429" y="3854590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DEX+IDEL</a:t>
            </a:r>
            <a:endParaRPr lang="de-DE" sz="1050" dirty="0"/>
          </a:p>
        </p:txBody>
      </p:sp>
      <p:sp>
        <p:nvSpPr>
          <p:cNvPr id="15" name="Textfeld 14"/>
          <p:cNvSpPr txBox="1"/>
          <p:nvPr/>
        </p:nvSpPr>
        <p:spPr>
          <a:xfrm>
            <a:off x="7874968" y="816090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16" name="Textfeld 15"/>
          <p:cNvSpPr txBox="1"/>
          <p:nvPr/>
        </p:nvSpPr>
        <p:spPr>
          <a:xfrm>
            <a:off x="7906563" y="2354587"/>
            <a:ext cx="1267341" cy="449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60594" y="963609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94252" y="2444355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702595" y="4034367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feld 19"/>
          <p:cNvSpPr txBox="1"/>
          <p:nvPr/>
        </p:nvSpPr>
        <p:spPr>
          <a:xfrm>
            <a:off x="7886120" y="3924999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  <p:sp>
        <p:nvSpPr>
          <p:cNvPr id="21" name="Textfeld 20"/>
          <p:cNvSpPr txBox="1"/>
          <p:nvPr/>
        </p:nvSpPr>
        <p:spPr>
          <a:xfrm>
            <a:off x="1619672" y="636425"/>
            <a:ext cx="160923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00138" y="814486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feld 22"/>
          <p:cNvSpPr txBox="1"/>
          <p:nvPr/>
        </p:nvSpPr>
        <p:spPr>
          <a:xfrm>
            <a:off x="-2311" y="2191666"/>
            <a:ext cx="1594164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35264" y="2371429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24"/>
          <p:cNvSpPr txBox="1"/>
          <p:nvPr/>
        </p:nvSpPr>
        <p:spPr>
          <a:xfrm>
            <a:off x="1601223" y="2210814"/>
            <a:ext cx="1594164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84707" y="2398809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feld 26"/>
          <p:cNvSpPr txBox="1"/>
          <p:nvPr/>
        </p:nvSpPr>
        <p:spPr>
          <a:xfrm>
            <a:off x="1598357" y="3810384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DEX</a:t>
            </a:r>
            <a:endParaRPr lang="de-DE" sz="1050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89207" y="4000670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feld 28"/>
          <p:cNvSpPr txBox="1"/>
          <p:nvPr/>
        </p:nvSpPr>
        <p:spPr>
          <a:xfrm>
            <a:off x="6134861" y="797802"/>
            <a:ext cx="1533483" cy="17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IDEL</a:t>
            </a:r>
            <a:endParaRPr lang="de-DE" sz="1050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84145" y="957615"/>
            <a:ext cx="247198" cy="12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feld 30"/>
          <p:cNvSpPr txBox="1"/>
          <p:nvPr/>
        </p:nvSpPr>
        <p:spPr>
          <a:xfrm>
            <a:off x="6256688" y="2292590"/>
            <a:ext cx="139407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307806" y="2457926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feld 32"/>
          <p:cNvSpPr txBox="1"/>
          <p:nvPr/>
        </p:nvSpPr>
        <p:spPr>
          <a:xfrm>
            <a:off x="6278877" y="3850741"/>
            <a:ext cx="153348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DEX+IDEL</a:t>
            </a:r>
            <a:endParaRPr lang="de-DE" sz="1050" dirty="0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340546" y="4038622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615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86" y="764705"/>
            <a:ext cx="4500000" cy="4314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885" y="791134"/>
            <a:ext cx="4500115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371550" y="687162"/>
            <a:ext cx="115212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5" name="Textfeld 4"/>
          <p:cNvSpPr txBox="1"/>
          <p:nvPr/>
        </p:nvSpPr>
        <p:spPr>
          <a:xfrm>
            <a:off x="1851575" y="681073"/>
            <a:ext cx="1292622" cy="196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6" name="Textfeld 5"/>
          <p:cNvSpPr txBox="1"/>
          <p:nvPr/>
        </p:nvSpPr>
        <p:spPr>
          <a:xfrm>
            <a:off x="291966" y="2172779"/>
            <a:ext cx="1152128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sp>
        <p:nvSpPr>
          <p:cNvPr id="7" name="Textfeld 6"/>
          <p:cNvSpPr txBox="1"/>
          <p:nvPr/>
        </p:nvSpPr>
        <p:spPr>
          <a:xfrm>
            <a:off x="1873561" y="2191856"/>
            <a:ext cx="130914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</a:t>
            </a:r>
            <a:r>
              <a:rPr lang="de-DE" sz="1050" dirty="0" err="1" smtClean="0"/>
              <a:t>AraC</a:t>
            </a:r>
            <a:endParaRPr lang="de-DE" sz="1050" dirty="0"/>
          </a:p>
        </p:txBody>
      </p:sp>
      <p:sp>
        <p:nvSpPr>
          <p:cNvPr id="8" name="Textfeld 7"/>
          <p:cNvSpPr txBox="1"/>
          <p:nvPr/>
        </p:nvSpPr>
        <p:spPr>
          <a:xfrm>
            <a:off x="273616" y="3692598"/>
            <a:ext cx="115212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DEX</a:t>
            </a:r>
            <a:endParaRPr lang="de-DE" sz="1050" dirty="0"/>
          </a:p>
        </p:txBody>
      </p:sp>
      <p:sp>
        <p:nvSpPr>
          <p:cNvPr id="9" name="Textfeld 8"/>
          <p:cNvSpPr txBox="1"/>
          <p:nvPr/>
        </p:nvSpPr>
        <p:spPr>
          <a:xfrm>
            <a:off x="1887694" y="3692598"/>
            <a:ext cx="1299454" cy="186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DEX</a:t>
            </a:r>
            <a:endParaRPr lang="de-DE" sz="1050" dirty="0"/>
          </a:p>
        </p:txBody>
      </p:sp>
      <p:sp>
        <p:nvSpPr>
          <p:cNvPr id="10" name="Textfeld 9"/>
          <p:cNvSpPr txBox="1"/>
          <p:nvPr/>
        </p:nvSpPr>
        <p:spPr>
          <a:xfrm>
            <a:off x="3257448" y="696134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11" name="Textfeld 10"/>
          <p:cNvSpPr txBox="1"/>
          <p:nvPr/>
        </p:nvSpPr>
        <p:spPr>
          <a:xfrm>
            <a:off x="3317839" y="2182694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204048" y="859406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171628" y="2360144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190543" y="3904295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36931" y="3838774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36930" y="2375950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46723" y="873293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3317838" y="3777321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</a:t>
            </a:r>
            <a:endParaRPr lang="de-DE" sz="1050" dirty="0"/>
          </a:p>
        </p:txBody>
      </p:sp>
      <p:sp>
        <p:nvSpPr>
          <p:cNvPr id="19" name="Textfeld 18"/>
          <p:cNvSpPr txBox="1"/>
          <p:nvPr/>
        </p:nvSpPr>
        <p:spPr>
          <a:xfrm>
            <a:off x="4878466" y="765594"/>
            <a:ext cx="1152128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20" name="Textfeld 19"/>
          <p:cNvSpPr txBox="1"/>
          <p:nvPr/>
        </p:nvSpPr>
        <p:spPr>
          <a:xfrm>
            <a:off x="6390207" y="800610"/>
            <a:ext cx="129262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IDEL</a:t>
            </a:r>
            <a:endParaRPr lang="de-DE" sz="1050" dirty="0"/>
          </a:p>
        </p:txBody>
      </p:sp>
      <p:sp>
        <p:nvSpPr>
          <p:cNvPr id="21" name="Textfeld 20"/>
          <p:cNvSpPr txBox="1"/>
          <p:nvPr/>
        </p:nvSpPr>
        <p:spPr>
          <a:xfrm>
            <a:off x="4862314" y="2198201"/>
            <a:ext cx="1152128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22" name="Textfeld 21"/>
          <p:cNvSpPr txBox="1"/>
          <p:nvPr/>
        </p:nvSpPr>
        <p:spPr>
          <a:xfrm>
            <a:off x="6433337" y="2196134"/>
            <a:ext cx="1309143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23" name="Textfeld 22"/>
          <p:cNvSpPr txBox="1"/>
          <p:nvPr/>
        </p:nvSpPr>
        <p:spPr>
          <a:xfrm>
            <a:off x="4880966" y="3695843"/>
            <a:ext cx="1152128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  <p:sp>
        <p:nvSpPr>
          <p:cNvPr id="24" name="Textfeld 23"/>
          <p:cNvSpPr txBox="1"/>
          <p:nvPr/>
        </p:nvSpPr>
        <p:spPr>
          <a:xfrm>
            <a:off x="6415754" y="3695843"/>
            <a:ext cx="1299454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DEX+IDEL</a:t>
            </a:r>
            <a:endParaRPr lang="de-DE" sz="1050" dirty="0"/>
          </a:p>
        </p:txBody>
      </p:sp>
      <p:sp>
        <p:nvSpPr>
          <p:cNvPr id="25" name="Textfeld 24"/>
          <p:cNvSpPr txBox="1"/>
          <p:nvPr/>
        </p:nvSpPr>
        <p:spPr>
          <a:xfrm>
            <a:off x="7796080" y="836712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26" name="Textfeld 25"/>
          <p:cNvSpPr txBox="1"/>
          <p:nvPr/>
        </p:nvSpPr>
        <p:spPr>
          <a:xfrm>
            <a:off x="7812360" y="2276872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723633" y="920940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741976" y="2384676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750319" y="3872471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82760" y="3869692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57054" y="2366370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32146" y="954208"/>
            <a:ext cx="247198" cy="12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feld 32"/>
          <p:cNvSpPr txBox="1"/>
          <p:nvPr/>
        </p:nvSpPr>
        <p:spPr>
          <a:xfrm>
            <a:off x="7856470" y="3770137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  <p:sp>
        <p:nvSpPr>
          <p:cNvPr id="34" name="Textfeld 33"/>
          <p:cNvSpPr txBox="1"/>
          <p:nvPr/>
        </p:nvSpPr>
        <p:spPr>
          <a:xfrm>
            <a:off x="107504" y="359843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RS4;11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51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9" y="546418"/>
            <a:ext cx="4500000" cy="434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284" y="573627"/>
            <a:ext cx="4626715" cy="4347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feld 34"/>
          <p:cNvSpPr txBox="1"/>
          <p:nvPr/>
        </p:nvSpPr>
        <p:spPr>
          <a:xfrm>
            <a:off x="40170" y="476672"/>
            <a:ext cx="157950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37" name="Textfeld 36"/>
          <p:cNvSpPr txBox="1"/>
          <p:nvPr/>
        </p:nvSpPr>
        <p:spPr>
          <a:xfrm>
            <a:off x="124452" y="1964406"/>
            <a:ext cx="1317491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sp>
        <p:nvSpPr>
          <p:cNvPr id="39" name="Textfeld 38"/>
          <p:cNvSpPr txBox="1"/>
          <p:nvPr/>
        </p:nvSpPr>
        <p:spPr>
          <a:xfrm>
            <a:off x="134633" y="3522152"/>
            <a:ext cx="1386601" cy="17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DEX</a:t>
            </a:r>
            <a:endParaRPr lang="de-DE" sz="1050" dirty="0"/>
          </a:p>
        </p:txBody>
      </p:sp>
      <p:sp>
        <p:nvSpPr>
          <p:cNvPr id="41" name="Textfeld 40"/>
          <p:cNvSpPr txBox="1"/>
          <p:nvPr/>
        </p:nvSpPr>
        <p:spPr>
          <a:xfrm>
            <a:off x="3237943" y="491733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42" name="Textfeld 41"/>
          <p:cNvSpPr txBox="1"/>
          <p:nvPr/>
        </p:nvSpPr>
        <p:spPr>
          <a:xfrm>
            <a:off x="3256046" y="1978293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pic>
        <p:nvPicPr>
          <p:cNvPr id="43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147541" y="655005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130979" y="2155743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149894" y="3699894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feld 48"/>
          <p:cNvSpPr txBox="1"/>
          <p:nvPr/>
        </p:nvSpPr>
        <p:spPr>
          <a:xfrm>
            <a:off x="3256045" y="3604636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</a:t>
            </a:r>
            <a:endParaRPr lang="de-DE" sz="1050" dirty="0"/>
          </a:p>
        </p:txBody>
      </p:sp>
      <p:sp>
        <p:nvSpPr>
          <p:cNvPr id="50" name="Textfeld 49"/>
          <p:cNvSpPr txBox="1"/>
          <p:nvPr/>
        </p:nvSpPr>
        <p:spPr>
          <a:xfrm>
            <a:off x="4644008" y="580396"/>
            <a:ext cx="132729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IDEL</a:t>
            </a:r>
            <a:endParaRPr lang="de-DE" sz="1050" dirty="0"/>
          </a:p>
        </p:txBody>
      </p:sp>
      <p:sp>
        <p:nvSpPr>
          <p:cNvPr id="52" name="Textfeld 51"/>
          <p:cNvSpPr txBox="1"/>
          <p:nvPr/>
        </p:nvSpPr>
        <p:spPr>
          <a:xfrm>
            <a:off x="4656505" y="2025373"/>
            <a:ext cx="135565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54" name="Textfeld 53"/>
          <p:cNvSpPr txBox="1"/>
          <p:nvPr/>
        </p:nvSpPr>
        <p:spPr>
          <a:xfrm>
            <a:off x="4670438" y="3527295"/>
            <a:ext cx="1299434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DEX+IDEL</a:t>
            </a:r>
            <a:endParaRPr lang="de-DE" sz="1050" dirty="0"/>
          </a:p>
        </p:txBody>
      </p:sp>
      <p:sp>
        <p:nvSpPr>
          <p:cNvPr id="56" name="Textfeld 55"/>
          <p:cNvSpPr txBox="1"/>
          <p:nvPr/>
        </p:nvSpPr>
        <p:spPr>
          <a:xfrm>
            <a:off x="7734287" y="625387"/>
            <a:ext cx="1409712" cy="40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57" name="Textfeld 56"/>
          <p:cNvSpPr txBox="1"/>
          <p:nvPr/>
        </p:nvSpPr>
        <p:spPr>
          <a:xfrm>
            <a:off x="7750567" y="2109473"/>
            <a:ext cx="1393432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5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56554" y="732397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80183" y="2180275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88526" y="3682138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feld 63"/>
          <p:cNvSpPr txBox="1"/>
          <p:nvPr/>
        </p:nvSpPr>
        <p:spPr>
          <a:xfrm>
            <a:off x="7794677" y="3572770"/>
            <a:ext cx="1267341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  <p:sp>
        <p:nvSpPr>
          <p:cNvPr id="65" name="Textfeld 64"/>
          <p:cNvSpPr txBox="1"/>
          <p:nvPr/>
        </p:nvSpPr>
        <p:spPr>
          <a:xfrm>
            <a:off x="1691680" y="3522460"/>
            <a:ext cx="1386601" cy="17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DEX</a:t>
            </a:r>
            <a:endParaRPr lang="de-DE" sz="1050" dirty="0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01568" y="3692519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" name="Textfeld 65"/>
          <p:cNvSpPr txBox="1"/>
          <p:nvPr/>
        </p:nvSpPr>
        <p:spPr>
          <a:xfrm>
            <a:off x="1710625" y="1983554"/>
            <a:ext cx="1317491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96281" y="2171549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Textfeld 66"/>
          <p:cNvSpPr txBox="1"/>
          <p:nvPr/>
        </p:nvSpPr>
        <p:spPr>
          <a:xfrm>
            <a:off x="1552338" y="486067"/>
            <a:ext cx="157950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16646" y="668892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Textfeld 67"/>
          <p:cNvSpPr txBox="1"/>
          <p:nvPr/>
        </p:nvSpPr>
        <p:spPr>
          <a:xfrm>
            <a:off x="6181359" y="601540"/>
            <a:ext cx="132729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IDEL</a:t>
            </a:r>
            <a:endParaRPr lang="de-DE" sz="1050" dirty="0"/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184421" y="763875"/>
            <a:ext cx="247198" cy="12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Textfeld 68"/>
          <p:cNvSpPr txBox="1"/>
          <p:nvPr/>
        </p:nvSpPr>
        <p:spPr>
          <a:xfrm>
            <a:off x="6168673" y="2023846"/>
            <a:ext cx="135565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02295" y="2191895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Textfeld 69"/>
          <p:cNvSpPr txBox="1"/>
          <p:nvPr/>
        </p:nvSpPr>
        <p:spPr>
          <a:xfrm>
            <a:off x="6222898" y="3521115"/>
            <a:ext cx="1299434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DEX+IDEL</a:t>
            </a:r>
            <a:endParaRPr lang="de-DE" sz="1050" dirty="0"/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26253" y="3686435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Textfeld 70"/>
          <p:cNvSpPr txBox="1"/>
          <p:nvPr/>
        </p:nvSpPr>
        <p:spPr>
          <a:xfrm>
            <a:off x="112178" y="116735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RS4;11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560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17"/>
          <a:stretch/>
        </p:blipFill>
        <p:spPr bwMode="auto">
          <a:xfrm>
            <a:off x="-25940" y="320618"/>
            <a:ext cx="4500000" cy="295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23"/>
          <a:stretch/>
        </p:blipFill>
        <p:spPr bwMode="auto">
          <a:xfrm>
            <a:off x="4571999" y="360910"/>
            <a:ext cx="4616617" cy="298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-60264" y="264468"/>
            <a:ext cx="157950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7" name="Textfeld 6"/>
          <p:cNvSpPr txBox="1"/>
          <p:nvPr/>
        </p:nvSpPr>
        <p:spPr>
          <a:xfrm>
            <a:off x="24018" y="1789204"/>
            <a:ext cx="1317491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sp>
        <p:nvSpPr>
          <p:cNvPr id="8" name="Textfeld 7"/>
          <p:cNvSpPr txBox="1"/>
          <p:nvPr/>
        </p:nvSpPr>
        <p:spPr>
          <a:xfrm>
            <a:off x="3169313" y="305959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9" name="Textfeld 8"/>
          <p:cNvSpPr txBox="1"/>
          <p:nvPr/>
        </p:nvSpPr>
        <p:spPr>
          <a:xfrm>
            <a:off x="3155612" y="1818949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</a:t>
            </a:r>
            <a:endParaRPr lang="de-DE" sz="105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7107" y="469231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30545" y="1969969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4736671" y="315332"/>
            <a:ext cx="132729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IDEL</a:t>
            </a:r>
            <a:endParaRPr lang="de-DE" sz="1050" dirty="0"/>
          </a:p>
        </p:txBody>
      </p:sp>
      <p:sp>
        <p:nvSpPr>
          <p:cNvPr id="13" name="Textfeld 12"/>
          <p:cNvSpPr txBox="1"/>
          <p:nvPr/>
        </p:nvSpPr>
        <p:spPr>
          <a:xfrm>
            <a:off x="4667077" y="1850171"/>
            <a:ext cx="135565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sp>
        <p:nvSpPr>
          <p:cNvPr id="14" name="Textfeld 13"/>
          <p:cNvSpPr txBox="1"/>
          <p:nvPr/>
        </p:nvSpPr>
        <p:spPr>
          <a:xfrm>
            <a:off x="7914816" y="360323"/>
            <a:ext cx="1409712" cy="40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15" name="Textfeld 14"/>
          <p:cNvSpPr txBox="1"/>
          <p:nvPr/>
        </p:nvSpPr>
        <p:spPr>
          <a:xfrm>
            <a:off x="7931096" y="1934271"/>
            <a:ext cx="1393432" cy="37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45982" y="509621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64325" y="2031503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1610191" y="1808352"/>
            <a:ext cx="1317491" cy="20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</a:t>
            </a:r>
            <a:r>
              <a:rPr lang="de-DE" sz="1050" dirty="0" smtClean="0"/>
              <a:t>                       </a:t>
            </a:r>
            <a:endParaRPr lang="de-DE" sz="105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26913" y="1980489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feld 19"/>
          <p:cNvSpPr txBox="1"/>
          <p:nvPr/>
        </p:nvSpPr>
        <p:spPr>
          <a:xfrm>
            <a:off x="1451904" y="273863"/>
            <a:ext cx="157950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631420" y="472546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feld 21"/>
          <p:cNvSpPr txBox="1"/>
          <p:nvPr/>
        </p:nvSpPr>
        <p:spPr>
          <a:xfrm>
            <a:off x="6274022" y="336476"/>
            <a:ext cx="132729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IDEL</a:t>
            </a:r>
            <a:endParaRPr lang="de-DE" sz="1050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68997" y="535813"/>
            <a:ext cx="247198" cy="12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feld 23"/>
          <p:cNvSpPr txBox="1"/>
          <p:nvPr/>
        </p:nvSpPr>
        <p:spPr>
          <a:xfrm>
            <a:off x="6240681" y="1848644"/>
            <a:ext cx="135565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</a:t>
            </a:r>
            <a:r>
              <a:rPr lang="de-DE" sz="1050" dirty="0" err="1" smtClean="0"/>
              <a:t>AraC+IDEL</a:t>
            </a:r>
            <a:endParaRPr lang="de-DE" sz="1050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82339" y="2015593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feld 25"/>
          <p:cNvSpPr txBox="1"/>
          <p:nvPr/>
        </p:nvSpPr>
        <p:spPr>
          <a:xfrm>
            <a:off x="0" y="-9479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RS4;11</a:t>
            </a:r>
            <a:endParaRPr lang="de-DE" dirty="0"/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00"/>
          <a:stretch/>
        </p:blipFill>
        <p:spPr bwMode="auto">
          <a:xfrm>
            <a:off x="4630307" y="3708753"/>
            <a:ext cx="4500000" cy="141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46"/>
          <a:stretch/>
        </p:blipFill>
        <p:spPr bwMode="auto">
          <a:xfrm>
            <a:off x="37660" y="3708752"/>
            <a:ext cx="4500000" cy="298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07" y="5327802"/>
            <a:ext cx="4500000" cy="137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feld 31"/>
          <p:cNvSpPr txBox="1"/>
          <p:nvPr/>
        </p:nvSpPr>
        <p:spPr>
          <a:xfrm>
            <a:off x="36479" y="3613220"/>
            <a:ext cx="157950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33" name="Textfeld 32"/>
          <p:cNvSpPr txBox="1"/>
          <p:nvPr/>
        </p:nvSpPr>
        <p:spPr>
          <a:xfrm>
            <a:off x="96908" y="5205116"/>
            <a:ext cx="1317491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DEX                       </a:t>
            </a:r>
            <a:endParaRPr lang="de-DE" sz="1050" dirty="0"/>
          </a:p>
        </p:txBody>
      </p:sp>
      <p:sp>
        <p:nvSpPr>
          <p:cNvPr id="34" name="Textfeld 33"/>
          <p:cNvSpPr txBox="1"/>
          <p:nvPr/>
        </p:nvSpPr>
        <p:spPr>
          <a:xfrm>
            <a:off x="3289909" y="3654711"/>
            <a:ext cx="1267341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err="1" smtClean="0"/>
              <a:t>control</a:t>
            </a:r>
            <a:endParaRPr lang="de-DE" sz="1050" dirty="0"/>
          </a:p>
        </p:txBody>
      </p:sp>
      <p:sp>
        <p:nvSpPr>
          <p:cNvPr id="35" name="Textfeld 34"/>
          <p:cNvSpPr txBox="1"/>
          <p:nvPr/>
        </p:nvSpPr>
        <p:spPr>
          <a:xfrm>
            <a:off x="3315963" y="5297339"/>
            <a:ext cx="1267341" cy="449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</a:t>
            </a:r>
            <a:endParaRPr lang="de-DE" sz="1050" dirty="0"/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104095" y="3817983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71631" y="5366427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feld 37"/>
          <p:cNvSpPr txBox="1"/>
          <p:nvPr/>
        </p:nvSpPr>
        <p:spPr>
          <a:xfrm>
            <a:off x="4666443" y="3679986"/>
            <a:ext cx="132729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IDEL</a:t>
            </a:r>
            <a:endParaRPr lang="de-DE" sz="1050" dirty="0"/>
          </a:p>
        </p:txBody>
      </p:sp>
      <p:sp>
        <p:nvSpPr>
          <p:cNvPr id="39" name="Textfeld 38"/>
          <p:cNvSpPr txBox="1"/>
          <p:nvPr/>
        </p:nvSpPr>
        <p:spPr>
          <a:xfrm>
            <a:off x="4660457" y="5294104"/>
            <a:ext cx="1355655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DEX+IDEL</a:t>
            </a:r>
            <a:endParaRPr lang="de-DE" sz="1050" dirty="0"/>
          </a:p>
        </p:txBody>
      </p:sp>
      <p:sp>
        <p:nvSpPr>
          <p:cNvPr id="40" name="Textfeld 39"/>
          <p:cNvSpPr txBox="1"/>
          <p:nvPr/>
        </p:nvSpPr>
        <p:spPr>
          <a:xfrm>
            <a:off x="7971804" y="3748830"/>
            <a:ext cx="1409712" cy="40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IDEL</a:t>
            </a:r>
            <a:endParaRPr lang="de-DE" sz="1050" dirty="0"/>
          </a:p>
        </p:txBody>
      </p:sp>
      <p:sp>
        <p:nvSpPr>
          <p:cNvPr id="41" name="Textfeld 40"/>
          <p:cNvSpPr txBox="1"/>
          <p:nvPr/>
        </p:nvSpPr>
        <p:spPr>
          <a:xfrm>
            <a:off x="7884368" y="5253300"/>
            <a:ext cx="1393432" cy="494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1050" dirty="0" smtClean="0"/>
              <a:t>DEX+IDEL</a:t>
            </a:r>
            <a:endParaRPr lang="de-DE" sz="1050" dirty="0"/>
          </a:p>
        </p:txBody>
      </p:sp>
      <p:pic>
        <p:nvPicPr>
          <p:cNvPr id="4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87068" y="3850422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t="25912" r="68241" b="71898"/>
          <a:stretch/>
        </p:blipFill>
        <p:spPr bwMode="auto">
          <a:xfrm rot="16200000">
            <a:off x="4657705" y="5459765"/>
            <a:ext cx="242721" cy="1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feld 43"/>
          <p:cNvSpPr txBox="1"/>
          <p:nvPr/>
        </p:nvSpPr>
        <p:spPr>
          <a:xfrm>
            <a:off x="1738738" y="5224264"/>
            <a:ext cx="1317491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DEX                       </a:t>
            </a:r>
            <a:endParaRPr lang="de-DE" sz="1050" dirty="0"/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15705" y="5392849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Textfeld 45"/>
          <p:cNvSpPr txBox="1"/>
          <p:nvPr/>
        </p:nvSpPr>
        <p:spPr>
          <a:xfrm>
            <a:off x="1548647" y="3622615"/>
            <a:ext cx="1579502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      </a:t>
            </a:r>
            <a:r>
              <a:rPr lang="de-DE" sz="1050" dirty="0" err="1" smtClean="0"/>
              <a:t>control</a:t>
            </a:r>
            <a:endParaRPr lang="de-DE" sz="1050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1720212" y="3821298"/>
            <a:ext cx="274637" cy="1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feld 47"/>
          <p:cNvSpPr txBox="1"/>
          <p:nvPr/>
        </p:nvSpPr>
        <p:spPr>
          <a:xfrm>
            <a:off x="6354863" y="3677277"/>
            <a:ext cx="1327293" cy="190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IDEL</a:t>
            </a:r>
            <a:endParaRPr lang="de-DE" sz="1050" dirty="0"/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333936" y="3876614"/>
            <a:ext cx="247198" cy="12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Textfeld 49"/>
          <p:cNvSpPr txBox="1"/>
          <p:nvPr/>
        </p:nvSpPr>
        <p:spPr>
          <a:xfrm>
            <a:off x="6321522" y="5317150"/>
            <a:ext cx="1355655" cy="17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50" dirty="0" smtClean="0"/>
              <a:t>        DEX+IDEL</a:t>
            </a:r>
            <a:endParaRPr lang="de-DE" sz="1050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6280251" y="5497947"/>
            <a:ext cx="249670" cy="12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21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enutzerdefiniertes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7E8083"/>
      </a:lt2>
      <a:accent1>
        <a:srgbClr val="AC0040"/>
      </a:accent1>
      <a:accent2>
        <a:srgbClr val="FF931D"/>
      </a:accent2>
      <a:accent3>
        <a:srgbClr val="FFFFFF"/>
      </a:accent3>
      <a:accent4>
        <a:srgbClr val="000000"/>
      </a:accent4>
      <a:accent5>
        <a:srgbClr val="D2AAAF"/>
      </a:accent5>
      <a:accent6>
        <a:srgbClr val="E78519"/>
      </a:accent6>
      <a:hlink>
        <a:srgbClr val="0071BB"/>
      </a:hlink>
      <a:folHlink>
        <a:srgbClr val="22B9CA"/>
      </a:folHlink>
    </a:clrScheme>
    <a:fontScheme name="1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204</Words>
  <Application>Microsoft Office PowerPoint</Application>
  <PresentationFormat>Bildschirmpräsentation (4:3)</PresentationFormat>
  <Paragraphs>130</Paragraphs>
  <Slides>6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8" baseType="lpstr">
      <vt:lpstr>Default Theme</vt:lpstr>
      <vt:lpstr>1_Benutzerdefiniertes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Lisa-Madeleine Sklarz</dc:creator>
  <cp:lastModifiedBy>Lisa-Madeleine Sklarz</cp:lastModifiedBy>
  <cp:revision>12</cp:revision>
  <dcterms:created xsi:type="dcterms:W3CDTF">2020-01-03T15:00:29Z</dcterms:created>
  <dcterms:modified xsi:type="dcterms:W3CDTF">2020-07-06T18:00:01Z</dcterms:modified>
</cp:coreProperties>
</file>