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-90" y="-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D5DFB3F-2744-4367-BBC2-833894504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10A0FF6F-DAE4-43D7-978A-A5DEE6227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1136242-2F26-4340-A5A4-5D8E6912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0DD4504-67CF-4C5F-9864-731E48FA2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3C7B5EA-9A3F-41B6-9B0C-C2DBBB003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4691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6FFF898-A7B9-4483-AB0E-7CB19E88A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FD8F6AC9-FF62-4847-85A4-ACDEBAAC3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F3EEC4A-9CA8-49D2-94AE-868E8CA5F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4F91693-3329-4DFD-A950-67BAE8B3F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EB163B1-2E8D-4B9A-AB3B-4AE4F3BA9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58797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0948E7C7-1F91-4E90-A38B-3586767732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A18BCBD6-4987-4A6E-985C-13FD55C59D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CE10EBD-CC42-4CEE-92A8-A34307854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5AC7F95-BBF5-402E-AC85-5F93189C2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DDA2FE6-3D91-48F6-BE8D-10479CA45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13058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942CB20-1703-4902-AAE5-4904EF949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77BB90E-089C-4EEA-8018-1C752DF83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578AE9B-339A-4A63-8CA4-69A4BB470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98D9B76-6681-422C-9380-58F8BEEB9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9EFDEB8-5390-419C-BB21-797666457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69957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02F484E-3562-4215-A0A0-609AFE599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80C6A99F-1BAB-4B6D-924A-2CED2C905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88CB13B-742F-426D-B1C1-B2E218FEF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BF657AE-C30D-4CE1-A328-4E06681FF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86D859B-9586-4C75-B717-A4BB7B233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62478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24D18BF-4E19-4D4B-A0AE-C8E74E3F9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A492467-5877-4812-9EBF-261EB38B5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72646653-AD54-4ED8-8784-4A088A50B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4FA5875-35D7-48EF-ADB9-CB41C28D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A81F817-2D91-488B-A698-89F62CD9D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35592901-D0A6-4660-B5AE-50239BD92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703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8A15A45-FDF3-41D6-AA0D-53BD48564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6CA4CEF3-C569-4685-88EA-93FF16EF0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037DC563-8B69-4D7F-800C-88F376ED1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44D31D30-F857-4487-93C8-4314F82F2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EB56869D-131E-4BFB-95F6-E69FC9BD0B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C67F6576-F374-474C-975B-0A2948A05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37D39E6-9C6A-4F73-9515-7DC2B8DB9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8C5A63EA-9C49-4A57-B5CB-50553F63E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4958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C624B14-C922-4F3C-81CB-D370366F2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18C88CFC-D25C-47B0-A6E1-94C80CC99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1F1F745F-43AC-42E8-92F5-C44FE3E98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DBF737D2-A152-4F63-951B-1CF957DB6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2268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095C331C-8BE8-4EAE-8289-18B53A83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6A3B3144-6706-431F-8197-B83215923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94AA6DC-EA68-4BA0-9FFC-6867949C7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82406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1313EEF-E4AE-4E18-812E-29A610C27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4645BF8-0B5D-4638-9853-AAE3CEEFE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5B774932-AB22-4372-835E-2BCDFA796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2CA08E10-10DE-4177-9FE7-F50FE56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72A5646D-FAEB-4B0D-9CA0-B5B119300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B20E8DD-6CEA-432A-AA7A-31BC2E2AE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43603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5F3459D-498B-4F06-BE53-9D7E1037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B647F6C-258B-4C92-A650-FF80607DC3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2D6CC35A-4390-4CC6-A627-2E80A2245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DBE5FCA-D60B-475D-AA56-4D6CFABDA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B4112C9-2495-4E56-B77E-D674FA9A8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6080941-434F-4EAC-A954-3E3F70F8D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93889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F756239A-A7A3-4E59-84EF-5CB0271B0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6A3A6A0E-5F24-4B88-912A-53A256523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821E8A6-685F-4255-B8E7-668A065F2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21E59-EA67-4CDE-9590-13611DC84D81}" type="datetimeFigureOut">
              <a:rPr lang="zh-CN" altLang="en-US" smtClean="0"/>
              <a:pPr/>
              <a:t>2020/7/23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27082F-7055-47C9-BDB6-64F4E23E7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1F9BAE1-455F-4809-A39A-C233A729A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4741C-6916-4029-8614-53980F9046D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33881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20791416-8F6A-4914-920B-FD8B111638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07" r="7331"/>
          <a:stretch/>
        </p:blipFill>
        <p:spPr>
          <a:xfrm>
            <a:off x="790126" y="1377349"/>
            <a:ext cx="4891584" cy="357487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AD2A925F-9937-4688-ABD1-22DBD8A746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r="8418"/>
          <a:stretch/>
        </p:blipFill>
        <p:spPr>
          <a:xfrm>
            <a:off x="6936718" y="1386733"/>
            <a:ext cx="5135355" cy="3353943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E1979370-96C5-4877-82A6-9C95450519CD}"/>
              </a:ext>
            </a:extLst>
          </p:cNvPr>
          <p:cNvSpPr/>
          <p:nvPr/>
        </p:nvSpPr>
        <p:spPr>
          <a:xfrm>
            <a:off x="0" y="0"/>
            <a:ext cx="1390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S1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C51ECBB4-A3A2-46F7-9513-59485A08C1E7}"/>
              </a:ext>
            </a:extLst>
          </p:cNvPr>
          <p:cNvSpPr/>
          <p:nvPr/>
        </p:nvSpPr>
        <p:spPr>
          <a:xfrm>
            <a:off x="935112" y="5632702"/>
            <a:ext cx="10659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smtClean="0">
                <a:latin typeface="Times New Roman" panose="02020603050405020304" pitchFamily="18" charset="0"/>
              </a:rPr>
              <a:t>Figure </a:t>
            </a:r>
            <a:r>
              <a:rPr lang="en-US" altLang="zh-CN" b="1" dirty="0">
                <a:latin typeface="Times New Roman" panose="02020603050405020304" pitchFamily="18" charset="0"/>
              </a:rPr>
              <a:t>S1: </a:t>
            </a:r>
            <a:r>
              <a:rPr lang="en-US" altLang="zh-CN" dirty="0">
                <a:latin typeface="Times New Roman" panose="02020603050405020304" pitchFamily="18" charset="0"/>
              </a:rPr>
              <a:t>KM survival curves for overall survival in normal and overall KIRC patients by ICGC (a) and UCSC </a:t>
            </a:r>
            <a:r>
              <a:rPr lang="en-US" altLang="zh-CN" dirty="0" err="1">
                <a:latin typeface="Times New Roman" panose="02020603050405020304" pitchFamily="18" charset="0"/>
              </a:rPr>
              <a:t>Xena</a:t>
            </a:r>
            <a:r>
              <a:rPr lang="en-US" altLang="zh-CN" dirty="0">
                <a:latin typeface="Times New Roman" panose="02020603050405020304" pitchFamily="18" charset="0"/>
              </a:rPr>
              <a:t> database (b).</a:t>
            </a:r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5D35F7CA-2720-48D0-8732-3A79810A693A}"/>
              </a:ext>
            </a:extLst>
          </p:cNvPr>
          <p:cNvSpPr/>
          <p:nvPr/>
        </p:nvSpPr>
        <p:spPr>
          <a:xfrm>
            <a:off x="392912" y="122529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83EF3319-CF5B-47CD-80C9-9B2F9BDA3A05}"/>
              </a:ext>
            </a:extLst>
          </p:cNvPr>
          <p:cNvSpPr/>
          <p:nvPr/>
        </p:nvSpPr>
        <p:spPr>
          <a:xfrm>
            <a:off x="6510292" y="1225298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6465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31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桃桃 梁</dc:creator>
  <cp:lastModifiedBy>0013358</cp:lastModifiedBy>
  <cp:revision>5</cp:revision>
  <dcterms:created xsi:type="dcterms:W3CDTF">2020-07-09T01:42:49Z</dcterms:created>
  <dcterms:modified xsi:type="dcterms:W3CDTF">2020-07-23T14:52:31Z</dcterms:modified>
</cp:coreProperties>
</file>