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4" autoAdjust="0"/>
    <p:restoredTop sz="95501" autoAdjust="0"/>
  </p:normalViewPr>
  <p:slideViewPr>
    <p:cSldViewPr snapToGrid="0">
      <p:cViewPr varScale="1">
        <p:scale>
          <a:sx n="56" d="100"/>
          <a:sy n="56" d="100"/>
        </p:scale>
        <p:origin x="2184" y="84"/>
      </p:cViewPr>
      <p:guideLst>
        <p:guide orient="horz" pos="2160"/>
        <p:guide pos="2880"/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B7F-317F-4BFC-A0D2-AFC93ADC2F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809-546D-4BDD-B6F5-AA0CFC6B3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93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B7F-317F-4BFC-A0D2-AFC93ADC2F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809-546D-4BDD-B6F5-AA0CFC6B3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08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B7F-317F-4BFC-A0D2-AFC93ADC2F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809-546D-4BDD-B6F5-AA0CFC6B3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005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B7F-317F-4BFC-A0D2-AFC93ADC2F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809-546D-4BDD-B6F5-AA0CFC6B3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09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B7F-317F-4BFC-A0D2-AFC93ADC2F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809-546D-4BDD-B6F5-AA0CFC6B3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2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B7F-317F-4BFC-A0D2-AFC93ADC2F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809-546D-4BDD-B6F5-AA0CFC6B3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54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B7F-317F-4BFC-A0D2-AFC93ADC2F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809-546D-4BDD-B6F5-AA0CFC6B3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258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B7F-317F-4BFC-A0D2-AFC93ADC2F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809-546D-4BDD-B6F5-AA0CFC6B3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684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B7F-317F-4BFC-A0D2-AFC93ADC2F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809-546D-4BDD-B6F5-AA0CFC6B3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696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B7F-317F-4BFC-A0D2-AFC93ADC2F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809-546D-4BDD-B6F5-AA0CFC6B3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68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5B7F-317F-4BFC-A0D2-AFC93ADC2F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21809-546D-4BDD-B6F5-AA0CFC6B3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346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A5B7F-317F-4BFC-A0D2-AFC93ADC2F72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21809-546D-4BDD-B6F5-AA0CFC6B3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737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ct 22">
            <a:extLst>
              <a:ext uri="{FF2B5EF4-FFF2-40B4-BE49-F238E27FC236}">
                <a16:creationId xmlns="" xmlns:a16="http://schemas.microsoft.com/office/drawing/2014/main" id="{604C3B5C-5E55-4C72-BF5B-BCEE272BF4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9374250"/>
              </p:ext>
            </p:extLst>
          </p:nvPr>
        </p:nvGraphicFramePr>
        <p:xfrm>
          <a:off x="796524" y="775914"/>
          <a:ext cx="5548131" cy="3448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Prism 6" r:id="rId3" imgW="4857150" imgH="3018811" progId="Prism6.Document">
                  <p:embed/>
                </p:oleObj>
              </mc:Choice>
              <mc:Fallback>
                <p:oleObj name="Prism 6" r:id="rId3" imgW="4857150" imgH="3018811" progId="Prism6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96524" y="775914"/>
                        <a:ext cx="5548131" cy="3448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0" y="0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05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10323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Office Theme</vt:lpstr>
      <vt:lpstr>Prism 6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malkosks</dc:creator>
  <cp:lastModifiedBy>Rajalakshmi</cp:lastModifiedBy>
  <cp:revision>280</cp:revision>
  <dcterms:created xsi:type="dcterms:W3CDTF">2016-11-18T17:30:43Z</dcterms:created>
  <dcterms:modified xsi:type="dcterms:W3CDTF">2020-08-19T13:38:27Z</dcterms:modified>
</cp:coreProperties>
</file>