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A1C3A3-C14C-4E08-AD9A-91C38F64B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EFC268C-40FE-4388-9E8B-411406E5C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863D19-3411-46C0-9798-859900B5F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FCE96B-17FB-4B86-A824-FF0F62BB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BAF9F8-B096-4265-A660-CE40D76D5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4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B67C7-357C-40A7-8F2D-BB1356F6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130AA1-AA37-4731-858A-A86DA70E0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56BBE3-4968-49BB-90FF-47C421FA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0A9B12-9956-4A69-8A8E-B6B009E6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17495B-D0A7-4A7A-A36A-C5C943828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96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464A02E-6B3D-4F06-A323-3B46A1790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ACC2CA7-8E28-4A09-BE18-3B602478D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991435-F235-46F2-A41A-C861B8080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6DDD35-F57F-456D-9894-63FAAA1FD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DD313C-1D9E-4536-A839-7BE1CA9C3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73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BBF2A3-875F-47DB-9FE7-414EFF6A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CBC593-CB58-4A8D-BA29-57743CD36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C4DF49-2B8C-4AF7-B2AF-3F20C82A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E1B8C3-7CD1-4FAC-AAE7-CA2C7D22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3CC0AE-8F63-456C-A746-DA993ABB3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34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B809AC-974F-4C78-A97E-A4566C4E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479A3C-3F85-4DC5-9BF6-490BDAF6F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8A8731-4DC3-46E0-BA0E-A364B388A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99BA65-E58F-450E-896C-000959CA8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CC3B93-2D36-491C-90B6-08F31CA9C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111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F48B62-98D2-4A79-9106-F88D11C92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323E88-F84E-428A-A650-9B556B2A2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604007-118A-4D6A-BB32-01704DB98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E2C08F-5919-44C7-8C6E-B05D7F1C9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06658C-02F2-4EA9-AB95-6E033FF57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409427F-6D51-4780-BCF6-1348CF8F2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25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4C46CB-0187-4E6F-B3CE-09DDFD11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BE10F61-1655-4167-A450-164FE3528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E743A93-04B3-44F6-8FE6-08F0505FE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75D5EA5-80CD-45E8-B610-A1118EC41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47A67FA-EC2B-4E6E-80CC-D04DD69E30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C848D8B-E7DD-4250-A54E-231B8BE3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DE615C8-057D-4C34-82F8-A325729D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58BCECD-0762-4536-9CD6-3CAA88D40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80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40C9CA-F385-4A69-BF67-2F21D667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FAAC49A-0D25-4801-AE34-F39B1B540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8275A22-A2AE-4DE0-9891-CF59895AF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DC28C8E-4DA0-4D6F-A55E-DEAE2661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54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0601AC6-6953-4DAA-BB11-32BAC1362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FAEB77-44A0-4A29-ABBC-77D85F62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7EFF14-3CC3-459E-8A3D-C17D55851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65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EF64-C796-43DE-BC92-A644C07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21DD2B-D2C8-40F2-AF85-F53E42FE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7151D1-1D23-457C-8C80-20CBABD55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DF893EC-4E94-4548-B292-28EB16473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12A7E44-8809-45E6-B1E6-358FD21E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66533A-B0B8-4268-804F-CAA274DF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93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D64904-EAC7-488D-BB62-CB064F528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CB88603-6EE2-490A-B150-BE22FA5B5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5551EA9-691D-45FF-83C8-76703CD0B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D6F8DD-C1CF-421E-8330-00B9D361E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B034D92-3643-4CC9-8A7F-1F8290E51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2A2916-A31B-4786-A00D-54F2CC385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89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4278D56-E488-4074-9E71-5BD33FDB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16DD581-E487-475E-B8AA-A0BAC1C23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C323D2-BAFE-4112-A3CE-1E1EAE57D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D17E6-2A5F-4F1F-9B72-9F4EF342C9BA}" type="datetimeFigureOut">
              <a:rPr lang="zh-CN" altLang="en-US" smtClean="0"/>
              <a:t>2021/1/31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1C9240-00B3-4DE2-B87F-B1BA79623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238DBA-DE97-41CD-A1DF-F9FDDE5A5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2E15B-983B-43DA-99C0-294AF8F25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26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tif"/><Relationship Id="rId5" Type="http://schemas.openxmlformats.org/officeDocument/2006/relationships/image" Target="../media/image11.tif"/><Relationship Id="rId4" Type="http://schemas.openxmlformats.org/officeDocument/2006/relationships/image" Target="../media/image10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6A5CC2E-288F-834E-9AF4-5A3E7BBCF0D7}"/>
              </a:ext>
            </a:extLst>
          </p:cNvPr>
          <p:cNvSpPr txBox="1"/>
          <p:nvPr/>
        </p:nvSpPr>
        <p:spPr>
          <a:xfrm>
            <a:off x="1416818" y="341644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Supplementary Figure 1: SNRPE</a:t>
            </a:r>
            <a:endParaRPr kumimoji="1" lang="zh-CN" altLang="en-US" b="1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D08796C-6B6B-A747-B35D-40D9E95C43D9}"/>
              </a:ext>
            </a:extLst>
          </p:cNvPr>
          <p:cNvGrpSpPr/>
          <p:nvPr/>
        </p:nvGrpSpPr>
        <p:grpSpPr>
          <a:xfrm>
            <a:off x="1886200" y="1419175"/>
            <a:ext cx="3222259" cy="1600306"/>
            <a:chOff x="2780503" y="1157918"/>
            <a:chExt cx="3222259" cy="1600306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F945B7C-C073-B641-844A-B77EE4522F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02" t="56215" r="50183" b="37819"/>
            <a:stretch/>
          </p:blipFill>
          <p:spPr>
            <a:xfrm>
              <a:off x="3470850" y="2158633"/>
              <a:ext cx="975524" cy="308533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4B7A4CD7-2F0B-2244-9110-A59D1DBD14A3}"/>
                </a:ext>
              </a:extLst>
            </p:cNvPr>
            <p:cNvSpPr txBox="1"/>
            <p:nvPr/>
          </p:nvSpPr>
          <p:spPr>
            <a:xfrm>
              <a:off x="2780503" y="2186732"/>
              <a:ext cx="6848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GAPDH</a:t>
              </a:r>
              <a:endParaRPr lang="zh-CN" altLang="en-US" sz="11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8C71CA3-5A42-FE46-AE55-DC8D410226AB}"/>
                </a:ext>
              </a:extLst>
            </p:cNvPr>
            <p:cNvSpPr txBox="1"/>
            <p:nvPr/>
          </p:nvSpPr>
          <p:spPr>
            <a:xfrm>
              <a:off x="2831361" y="1488318"/>
              <a:ext cx="639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SNRPE</a:t>
              </a:r>
              <a:endParaRPr lang="zh-CN" altLang="en-US" sz="11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9E21327-ED03-AF4C-9741-B72BBEE0B8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66" t="49314" r="39942" b="44720"/>
            <a:stretch/>
          </p:blipFill>
          <p:spPr>
            <a:xfrm>
              <a:off x="3475448" y="1454638"/>
              <a:ext cx="966328" cy="308533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0C2619B-DB8F-5F49-AEC9-8C362ED16D38}"/>
                </a:ext>
              </a:extLst>
            </p:cNvPr>
            <p:cNvSpPr txBox="1"/>
            <p:nvPr/>
          </p:nvSpPr>
          <p:spPr>
            <a:xfrm>
              <a:off x="3613168" y="1783267"/>
              <a:ext cx="778368" cy="26161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1     </a:t>
              </a:r>
              <a:r>
                <a:rPr lang="zh-CN" altLang="en-US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   </a:t>
              </a:r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0.99</a:t>
              </a:r>
              <a:endParaRPr lang="zh-CN" altLang="en-US" sz="11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F071761F-7905-6D4D-AF0D-E30D279E68B9}"/>
                </a:ext>
              </a:extLst>
            </p:cNvPr>
            <p:cNvSpPr txBox="1"/>
            <p:nvPr/>
          </p:nvSpPr>
          <p:spPr>
            <a:xfrm>
              <a:off x="3471605" y="2496614"/>
              <a:ext cx="98682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MDAMB231</a:t>
              </a:r>
              <a:endParaRPr lang="zh-CN" altLang="en-US" sz="11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41E27ED-1EC0-2444-A420-7F1987FF2F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44" t="59421" r="47166" b="34456"/>
            <a:stretch/>
          </p:blipFill>
          <p:spPr>
            <a:xfrm>
              <a:off x="4703662" y="2154543"/>
              <a:ext cx="958894" cy="316715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EB74CA9-7E71-9846-B5D5-E2158B699D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95" t="48650" r="39095" b="45384"/>
            <a:stretch/>
          </p:blipFill>
          <p:spPr>
            <a:xfrm>
              <a:off x="4709616" y="1444550"/>
              <a:ext cx="952940" cy="308533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0A562024-4827-5C44-9B14-9480CA5C495B}"/>
                </a:ext>
              </a:extLst>
            </p:cNvPr>
            <p:cNvSpPr txBox="1"/>
            <p:nvPr/>
          </p:nvSpPr>
          <p:spPr>
            <a:xfrm>
              <a:off x="4821691" y="1767627"/>
              <a:ext cx="812171" cy="26161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1 </a:t>
              </a:r>
              <a:r>
                <a:rPr lang="zh-CN" altLang="en-US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    </a:t>
              </a:r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    1.01</a:t>
              </a:r>
              <a:endParaRPr lang="zh-CN" altLang="en-US" sz="11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5D5575A-7FAD-D740-97E0-DBB75020F72C}"/>
                </a:ext>
              </a:extLst>
            </p:cNvPr>
            <p:cNvSpPr txBox="1"/>
            <p:nvPr/>
          </p:nvSpPr>
          <p:spPr>
            <a:xfrm>
              <a:off x="4824894" y="2496614"/>
              <a:ext cx="7285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MCF7</a:t>
              </a:r>
              <a:endParaRPr lang="zh-CN" altLang="en-US" sz="11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8DCB80D-7EE7-8F42-88A9-971B8840858A}"/>
                </a:ext>
              </a:extLst>
            </p:cNvPr>
            <p:cNvSpPr txBox="1"/>
            <p:nvPr/>
          </p:nvSpPr>
          <p:spPr>
            <a:xfrm>
              <a:off x="3280838" y="1170942"/>
              <a:ext cx="71942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Control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A22A5B1-49A0-6B46-BC8E-518D0F578A08}"/>
                </a:ext>
              </a:extLst>
            </p:cNvPr>
            <p:cNvSpPr txBox="1"/>
            <p:nvPr/>
          </p:nvSpPr>
          <p:spPr>
            <a:xfrm>
              <a:off x="3784249" y="1177075"/>
              <a:ext cx="115309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SNRPD1</a:t>
              </a:r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-KD</a:t>
              </a: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4EBAB57-8FB9-BA43-B65C-5E7B57C45709}"/>
                </a:ext>
              </a:extLst>
            </p:cNvPr>
            <p:cNvSpPr txBox="1"/>
            <p:nvPr/>
          </p:nvSpPr>
          <p:spPr>
            <a:xfrm>
              <a:off x="4609154" y="1161834"/>
              <a:ext cx="71942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Control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42DE867F-F52B-3B42-96AC-148FF1D881A7}"/>
                </a:ext>
              </a:extLst>
            </p:cNvPr>
            <p:cNvSpPr txBox="1"/>
            <p:nvPr/>
          </p:nvSpPr>
          <p:spPr>
            <a:xfrm>
              <a:off x="5039275" y="1157918"/>
              <a:ext cx="96348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i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SNRPD1</a:t>
              </a:r>
              <a:r>
                <a:rPr lang="en-US" altLang="zh-CN" sz="11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-KD</a:t>
              </a: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C1B155C6-655B-EC40-97B0-50FE517DB7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324"/>
          <a:stretch/>
        </p:blipFill>
        <p:spPr>
          <a:xfrm>
            <a:off x="5332990" y="756769"/>
            <a:ext cx="3753051" cy="261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9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E85298E-5CAE-5E47-8B9D-5E8A9CFC3030}"/>
              </a:ext>
            </a:extLst>
          </p:cNvPr>
          <p:cNvSpPr txBox="1"/>
          <p:nvPr/>
        </p:nvSpPr>
        <p:spPr>
          <a:xfrm>
            <a:off x="1075174" y="37178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Supplementary Figure 2: MYC</a:t>
            </a:r>
            <a:endParaRPr kumimoji="1" lang="zh-CN" altLang="en-US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A1A366D-A02E-EC43-869F-B6988DB99F3E}"/>
              </a:ext>
            </a:extLst>
          </p:cNvPr>
          <p:cNvSpPr txBox="1"/>
          <p:nvPr/>
        </p:nvSpPr>
        <p:spPr>
          <a:xfrm>
            <a:off x="3809282" y="5911850"/>
            <a:ext cx="8923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100" b="1" dirty="0"/>
              <a:t>A</a:t>
            </a:r>
            <a:endParaRPr kumimoji="1" lang="zh-CN" altLang="en-US" sz="11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C99D93F-83DA-A547-AE9C-55E45EF9BB02}"/>
              </a:ext>
            </a:extLst>
          </p:cNvPr>
          <p:cNvSpPr txBox="1"/>
          <p:nvPr/>
        </p:nvSpPr>
        <p:spPr>
          <a:xfrm>
            <a:off x="8219790" y="5907948"/>
            <a:ext cx="8923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100" b="1" dirty="0"/>
              <a:t>B</a:t>
            </a:r>
            <a:endParaRPr kumimoji="1" lang="zh-CN" altLang="en-US" sz="11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AF47431-A4CA-AB46-93D8-F898A803A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685" y="1009167"/>
            <a:ext cx="3213100" cy="4965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C0D0271-7989-9342-B469-B5287653A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739" y="946150"/>
            <a:ext cx="32131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1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ECC44329-678D-0E49-AEBA-E068211F8E4C}"/>
              </a:ext>
            </a:extLst>
          </p:cNvPr>
          <p:cNvSpPr txBox="1"/>
          <p:nvPr/>
        </p:nvSpPr>
        <p:spPr>
          <a:xfrm>
            <a:off x="1075174" y="371789"/>
            <a:ext cx="7264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Supplementary Figure 3: </a:t>
            </a:r>
            <a:r>
              <a:rPr kumimoji="1" lang="en-US" altLang="zh-CN" b="1" dirty="0" err="1"/>
              <a:t>vegf</a:t>
            </a:r>
            <a:endParaRPr kumimoji="1" lang="zh-CN" altLang="en-US" b="1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D1F10EA3-2AC6-524A-B28A-44FCA4866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444" y="1741538"/>
            <a:ext cx="3363695" cy="2611512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06645D01-60A9-4185-B13D-52AF6F62A12E}"/>
              </a:ext>
            </a:extLst>
          </p:cNvPr>
          <p:cNvGrpSpPr/>
          <p:nvPr/>
        </p:nvGrpSpPr>
        <p:grpSpPr>
          <a:xfrm>
            <a:off x="752593" y="2256348"/>
            <a:ext cx="3757876" cy="1599808"/>
            <a:chOff x="752593" y="2256348"/>
            <a:chExt cx="3757876" cy="1599808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3F2F0C8E-5EA8-974D-851D-3A4E8651683F}"/>
                </a:ext>
              </a:extLst>
            </p:cNvPr>
            <p:cNvGrpSpPr/>
            <p:nvPr/>
          </p:nvGrpSpPr>
          <p:grpSpPr>
            <a:xfrm>
              <a:off x="752593" y="2256348"/>
              <a:ext cx="3757876" cy="1599808"/>
              <a:chOff x="736224" y="2572628"/>
              <a:chExt cx="3757876" cy="1599808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7F6A2D5-AD6F-40C7-B5CF-5B9D02F6FC7E}"/>
                  </a:ext>
                </a:extLst>
              </p:cNvPr>
              <p:cNvSpPr txBox="1"/>
              <p:nvPr/>
            </p:nvSpPr>
            <p:spPr>
              <a:xfrm>
                <a:off x="736224" y="3566576"/>
                <a:ext cx="10999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1100" b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GAPDH</a:t>
                </a:r>
                <a:endParaRPr lang="zh-CN" altLang="en-US" sz="1100" b="1" dirty="0">
                  <a:latin typeface="Arial Narrow" panose="020B0604020202020204" pitchFamily="34" charset="0"/>
                  <a:cs typeface="Arial Narrow" panose="020B0604020202020204" pitchFamily="34" charset="0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921F03C-E77D-447A-AF26-2A4F4983D25A}"/>
                  </a:ext>
                </a:extLst>
              </p:cNvPr>
              <p:cNvSpPr txBox="1"/>
              <p:nvPr/>
            </p:nvSpPr>
            <p:spPr>
              <a:xfrm>
                <a:off x="752593" y="2855100"/>
                <a:ext cx="108356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1100" b="1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VEGFR2</a:t>
                </a:r>
                <a:endParaRPr lang="zh-CN" altLang="en-US" sz="1100" b="1" dirty="0">
                  <a:latin typeface="Arial Narrow" panose="020B0604020202020204" pitchFamily="34" charset="0"/>
                  <a:cs typeface="Arial Narrow" panose="020B0604020202020204" pitchFamily="34" charset="0"/>
                </a:endParaRPr>
              </a:p>
            </p:txBody>
          </p: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07A27EBE-5710-0743-90FC-E86D5E4C3454}"/>
                  </a:ext>
                </a:extLst>
              </p:cNvPr>
              <p:cNvGrpSpPr/>
              <p:nvPr/>
            </p:nvGrpSpPr>
            <p:grpSpPr>
              <a:xfrm>
                <a:off x="1674716" y="2585137"/>
                <a:ext cx="1563757" cy="1587299"/>
                <a:chOff x="3088635" y="2573934"/>
                <a:chExt cx="1563757" cy="1587299"/>
              </a:xfrm>
            </p:grpSpPr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FA1609E6-E44B-4827-AA3B-882BA1EE72B8}"/>
                    </a:ext>
                  </a:extLst>
                </p:cNvPr>
                <p:cNvSpPr txBox="1"/>
                <p:nvPr/>
              </p:nvSpPr>
              <p:spPr>
                <a:xfrm>
                  <a:off x="3088635" y="3899623"/>
                  <a:ext cx="156375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MDAMB231</a:t>
                  </a:r>
                  <a:endParaRPr lang="zh-CN" altLang="en-US" sz="1100" b="1" dirty="0">
                    <a:latin typeface="Arial Narrow" panose="020B0604020202020204" pitchFamily="34" charset="0"/>
                    <a:cs typeface="Arial Narrow" panose="020B0604020202020204" pitchFamily="34" charset="0"/>
                  </a:endParaRPr>
                </a:p>
              </p:txBody>
            </p:sp>
            <p:grpSp>
              <p:nvGrpSpPr>
                <p:cNvPr id="23" name="组合 22">
                  <a:extLst>
                    <a:ext uri="{FF2B5EF4-FFF2-40B4-BE49-F238E27FC236}">
                      <a16:creationId xmlns:a16="http://schemas.microsoft.com/office/drawing/2014/main" id="{45145E30-E7E5-2945-86FD-886C5A1D4C37}"/>
                    </a:ext>
                  </a:extLst>
                </p:cNvPr>
                <p:cNvGrpSpPr/>
                <p:nvPr/>
              </p:nvGrpSpPr>
              <p:grpSpPr>
                <a:xfrm>
                  <a:off x="3262816" y="2573934"/>
                  <a:ext cx="1306359" cy="863353"/>
                  <a:chOff x="3262816" y="2573934"/>
                  <a:chExt cx="1306359" cy="863353"/>
                </a:xfrm>
              </p:grpSpPr>
              <p:pic>
                <p:nvPicPr>
                  <p:cNvPr id="11" name="图片 10">
                    <a:extLst>
                      <a:ext uri="{FF2B5EF4-FFF2-40B4-BE49-F238E27FC236}">
                        <a16:creationId xmlns:a16="http://schemas.microsoft.com/office/drawing/2014/main" id="{CD222211-4EBE-4B6D-8DF8-294B63A26E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9826" t="36522" r="37083" b="57512"/>
                  <a:stretch/>
                </p:blipFill>
                <p:spPr>
                  <a:xfrm>
                    <a:off x="3340152" y="2850078"/>
                    <a:ext cx="966328" cy="308533"/>
                  </a:xfrm>
                  <a:prstGeom prst="rect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</p:pic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DD8C72B1-5579-4791-B932-B9E1B85E9B59}"/>
                      </a:ext>
                    </a:extLst>
                  </p:cNvPr>
                  <p:cNvSpPr txBox="1"/>
                  <p:nvPr/>
                </p:nvSpPr>
                <p:spPr>
                  <a:xfrm>
                    <a:off x="3262816" y="2573934"/>
                    <a:ext cx="613521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100" b="1" dirty="0">
                        <a:latin typeface="Arial Narrow" panose="020B0604020202020204" pitchFamily="34" charset="0"/>
                        <a:cs typeface="Arial Narrow" panose="020B0604020202020204" pitchFamily="34" charset="0"/>
                      </a:rPr>
                      <a:t>Control</a:t>
                    </a:r>
                    <a:endParaRPr lang="zh-CN" altLang="en-US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endParaRPr>
                  </a:p>
                </p:txBody>
              </p: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21C4235B-561E-419B-A4FE-A530A6ECDCD9}"/>
                      </a:ext>
                    </a:extLst>
                  </p:cNvPr>
                  <p:cNvSpPr txBox="1"/>
                  <p:nvPr/>
                </p:nvSpPr>
                <p:spPr>
                  <a:xfrm>
                    <a:off x="3657926" y="2573934"/>
                    <a:ext cx="911249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altLang="zh-CN" sz="1100" b="1" i="1" dirty="0">
                        <a:latin typeface="Arial Narrow" panose="020B0604020202020204" pitchFamily="34" charset="0"/>
                        <a:cs typeface="Arial Narrow" panose="020B0604020202020204" pitchFamily="34" charset="0"/>
                      </a:rPr>
                      <a:t>SNRPD1</a:t>
                    </a:r>
                    <a:r>
                      <a:rPr lang="en-US" altLang="zh-CN" sz="1100" b="1" dirty="0">
                        <a:latin typeface="Arial Narrow" panose="020B0604020202020204" pitchFamily="34" charset="0"/>
                        <a:cs typeface="Arial Narrow" panose="020B0604020202020204" pitchFamily="34" charset="0"/>
                      </a:rPr>
                      <a:t>-KD</a:t>
                    </a:r>
                  </a:p>
                </p:txBody>
              </p:sp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71ABF53F-C114-4129-B245-D4BCDA0A6DB2}"/>
                      </a:ext>
                    </a:extLst>
                  </p:cNvPr>
                  <p:cNvSpPr txBox="1"/>
                  <p:nvPr/>
                </p:nvSpPr>
                <p:spPr>
                  <a:xfrm>
                    <a:off x="3344895" y="3175677"/>
                    <a:ext cx="958893" cy="261610"/>
                  </a:xfrm>
                  <a:prstGeom prst="rect">
                    <a:avLst/>
                  </a:prstGeom>
                  <a:noFill/>
                  <a:ln w="1905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100" b="1" dirty="0">
                        <a:latin typeface="Arial Narrow" panose="020B0604020202020204" pitchFamily="34" charset="0"/>
                        <a:cs typeface="Arial Narrow" panose="020B0604020202020204" pitchFamily="34" charset="0"/>
                      </a:rPr>
                      <a:t>1</a:t>
                    </a:r>
                    <a:r>
                      <a:rPr lang="zh-CN" altLang="en-US" sz="1100" b="1" dirty="0">
                        <a:latin typeface="Arial Narrow" panose="020B0604020202020204" pitchFamily="34" charset="0"/>
                        <a:cs typeface="Arial Narrow" panose="020B0604020202020204" pitchFamily="34" charset="0"/>
                      </a:rPr>
                      <a:t>     </a:t>
                    </a:r>
                    <a:r>
                      <a:rPr lang="en-US" altLang="zh-CN" sz="1100" b="1" dirty="0">
                        <a:latin typeface="Arial Narrow" panose="020B0604020202020204" pitchFamily="34" charset="0"/>
                        <a:cs typeface="Arial Narrow" panose="020B0604020202020204" pitchFamily="34" charset="0"/>
                      </a:rPr>
                      <a:t>    0.89</a:t>
                    </a:r>
                    <a:endParaRPr lang="zh-CN" altLang="en-US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6F445936-B5E9-8940-950A-C131BAB8004A}"/>
                  </a:ext>
                </a:extLst>
              </p:cNvPr>
              <p:cNvGrpSpPr/>
              <p:nvPr/>
            </p:nvGrpSpPr>
            <p:grpSpPr>
              <a:xfrm>
                <a:off x="3072496" y="2572628"/>
                <a:ext cx="1421604" cy="1599808"/>
                <a:chOff x="1667031" y="2563619"/>
                <a:chExt cx="1421604" cy="1599808"/>
              </a:xfrm>
            </p:grpSpPr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AE4BBD38-EF54-4AB3-B659-C3068DA183F0}"/>
                    </a:ext>
                  </a:extLst>
                </p:cNvPr>
                <p:cNvSpPr txBox="1"/>
                <p:nvPr/>
              </p:nvSpPr>
              <p:spPr>
                <a:xfrm>
                  <a:off x="1667031" y="3901817"/>
                  <a:ext cx="127220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MCF7</a:t>
                  </a:r>
                  <a:endParaRPr lang="zh-CN" altLang="en-US" sz="1100" b="1" dirty="0">
                    <a:latin typeface="Arial Narrow" panose="020B0604020202020204" pitchFamily="34" charset="0"/>
                    <a:cs typeface="Arial Narrow" panose="020B0604020202020204" pitchFamily="34" charset="0"/>
                  </a:endParaRPr>
                </a:p>
              </p:txBody>
            </p:sp>
            <p:pic>
              <p:nvPicPr>
                <p:cNvPr id="12" name="图片 11">
                  <a:extLst>
                    <a:ext uri="{FF2B5EF4-FFF2-40B4-BE49-F238E27FC236}">
                      <a16:creationId xmlns:a16="http://schemas.microsoft.com/office/drawing/2014/main" id="{14D3E244-3B15-4F29-A668-1DA7E2510B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1302" t="27972" r="45607" b="66072"/>
                <a:stretch/>
              </p:blipFill>
              <p:spPr>
                <a:xfrm>
                  <a:off x="1861920" y="2845429"/>
                  <a:ext cx="966328" cy="308033"/>
                </a:xfrm>
                <a:prstGeom prst="rect">
                  <a:avLst/>
                </a:prstGeom>
                <a:ln w="19050">
                  <a:solidFill>
                    <a:schemeClr val="tx1"/>
                  </a:solidFill>
                </a:ln>
              </p:spPr>
            </p:pic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D351C8C4-444D-4657-BAC5-80F0F6035077}"/>
                    </a:ext>
                  </a:extLst>
                </p:cNvPr>
                <p:cNvSpPr txBox="1"/>
                <p:nvPr/>
              </p:nvSpPr>
              <p:spPr>
                <a:xfrm>
                  <a:off x="1765819" y="2563769"/>
                  <a:ext cx="613521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Control</a:t>
                  </a:r>
                  <a:endParaRPr lang="zh-CN" altLang="en-US" sz="1100" b="1" dirty="0">
                    <a:latin typeface="Arial Narrow" panose="020B0604020202020204" pitchFamily="34" charset="0"/>
                    <a:cs typeface="Arial Narrow" panose="020B0604020202020204" pitchFamily="34" charset="0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283AADFF-2243-4EC6-86C7-410E9DDF1669}"/>
                    </a:ext>
                  </a:extLst>
                </p:cNvPr>
                <p:cNvSpPr txBox="1"/>
                <p:nvPr/>
              </p:nvSpPr>
              <p:spPr>
                <a:xfrm>
                  <a:off x="2122307" y="2563619"/>
                  <a:ext cx="966328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zh-CN" sz="1100" b="1" i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SNRPD1</a:t>
                  </a:r>
                  <a:r>
                    <a:rPr lang="en-US" altLang="zh-CN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-KD</a:t>
                  </a:r>
                </a:p>
              </p:txBody>
            </p:sp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E2DE35F2-4632-436E-AC4A-CBFAF7B6D5CB}"/>
                    </a:ext>
                  </a:extLst>
                </p:cNvPr>
                <p:cNvSpPr txBox="1"/>
                <p:nvPr/>
              </p:nvSpPr>
              <p:spPr>
                <a:xfrm>
                  <a:off x="1874837" y="3167865"/>
                  <a:ext cx="1000536" cy="26161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  </a:t>
                  </a:r>
                  <a:r>
                    <a:rPr lang="zh-CN" altLang="en-US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      </a:t>
                  </a:r>
                  <a:r>
                    <a:rPr lang="en-US" altLang="zh-CN" sz="1100" b="1" dirty="0"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  1.03</a:t>
                  </a:r>
                  <a:endParaRPr lang="zh-CN" altLang="en-US" sz="1100" b="1" dirty="0">
                    <a:latin typeface="Arial Narrow" panose="020B0604020202020204" pitchFamily="34" charset="0"/>
                    <a:cs typeface="Arial Narrow" panose="020B0604020202020204" pitchFamily="34" charset="0"/>
                  </a:endParaRPr>
                </a:p>
              </p:txBody>
            </p:sp>
          </p:grpSp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5AE6797-799A-4AC9-B823-5B7BA2A0C6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5158" t="59491" r="51752" b="34553"/>
            <a:stretch/>
          </p:blipFill>
          <p:spPr>
            <a:xfrm>
              <a:off x="1959515" y="3249807"/>
              <a:ext cx="966328" cy="308033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B74880FC-9383-4BBB-BBC4-33648D9DDB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5409" t="61597" r="41501" b="32447"/>
            <a:stretch/>
          </p:blipFill>
          <p:spPr>
            <a:xfrm>
              <a:off x="3271294" y="3249807"/>
              <a:ext cx="966328" cy="308033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504763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</Words>
  <Application>Microsoft Office PowerPoint</Application>
  <PresentationFormat>宽屏</PresentationFormat>
  <Paragraphs>25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Arial Narrow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余 丽辉</dc:creator>
  <cp:lastModifiedBy>余 丽辉</cp:lastModifiedBy>
  <cp:revision>2</cp:revision>
  <dcterms:created xsi:type="dcterms:W3CDTF">2021-01-31T08:04:43Z</dcterms:created>
  <dcterms:modified xsi:type="dcterms:W3CDTF">2021-01-31T08:06:00Z</dcterms:modified>
</cp:coreProperties>
</file>