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79" d="100"/>
          <a:sy n="79" d="100"/>
        </p:scale>
        <p:origin x="27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974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154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9741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772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490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044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8419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73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8557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020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7318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DF4D0-9ED0-49B3-B004-27A0A92493A0}" type="datetimeFigureOut">
              <a:rPr kumimoji="1" lang="ja-JP" altLang="en-US" smtClean="0"/>
              <a:t>2021/6/24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1183B-D651-454A-AD5C-4A2FC13820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031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721DE6D-58B2-4AD1-8B3C-E519015B3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143" y="2046414"/>
            <a:ext cx="2685714" cy="100952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EC98DDC-4155-4701-B329-A1DC589E5F9B}"/>
              </a:ext>
            </a:extLst>
          </p:cNvPr>
          <p:cNvSpPr txBox="1"/>
          <p:nvPr/>
        </p:nvSpPr>
        <p:spPr>
          <a:xfrm>
            <a:off x="268224" y="369806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Figure S1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48076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Sato Tatsuhiro</dc:creator>
  <cp:lastModifiedBy>Sato Tatsuhiro</cp:lastModifiedBy>
  <cp:revision>1</cp:revision>
  <dcterms:created xsi:type="dcterms:W3CDTF">2021-06-24T01:48:17Z</dcterms:created>
  <dcterms:modified xsi:type="dcterms:W3CDTF">2021-06-24T01:50:25Z</dcterms:modified>
</cp:coreProperties>
</file>