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7199313" cy="719931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8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28C0CE-57FF-4F2F-9C5A-BE9C87B2E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914" y="1178222"/>
            <a:ext cx="5399485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705C56F-7D85-43C8-A549-17134F35F5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71688C-5E58-4DFA-A63A-E0CED47A8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0E18D8-5669-436E-9FC6-BC232CB5C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007DB6-B050-4A6C-A670-53D2404C2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30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568D9A-ACF1-467C-A1A5-AE91201D1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FAFD137-0283-4AF5-8BB7-3730EBC40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28E973-32CD-4A9E-ABF3-CBC9C8CEE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6DF4AC-A338-40B0-B35D-88EDDCDBE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245646-3F1F-4C26-9D78-3CB587F99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88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68ABFD7-7C31-4103-9C3A-C870EC60FB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152008" y="383297"/>
            <a:ext cx="1552352" cy="610108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AE282C-06F1-489E-AB92-EA7A31DCE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170F86-C20E-4526-9D96-5391538DD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A3ED6C-8411-4A69-8F05-56113F50B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15A904-F08D-45B7-9863-25DE82D41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955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2F7617-1E78-41B5-ACB3-F8BB9669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9AE41E3-5E86-45FC-A26B-2611C2499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5A22D2-8B00-4AD7-9E9F-8E9185ED6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33AF6A-35B2-42C4-9D26-9EC1721A8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08CA22-588F-4D15-80E3-D3EB0A2D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986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B78B8A-DEE3-4EA3-BA01-299F5BDE0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203" y="1794830"/>
            <a:ext cx="6209407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39E43F1-A5DB-4994-A93A-D153D1CE0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203" y="4817875"/>
            <a:ext cx="6209407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2812A2-0972-40A3-9D6E-4AC2CD3DB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6F1D2D-5313-476C-BEA8-D73D02FA1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90473B-1229-4397-9AD5-002615A21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51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562EA8-B822-40CB-83ED-2D511FDBA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11A5C55-592A-4A33-B9BE-02F090248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5492210-7FC4-4E51-8C40-8FE740B78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7AF9234-4FAE-4E90-9A68-148333371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97883D-FBFD-46B1-821C-E084F43D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BE1CB4A-82C0-4F4B-BC2C-9924B9288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181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A33BED-0237-4FAE-85C6-FA521EB19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91" y="383297"/>
            <a:ext cx="6209407" cy="139153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0805F1-3C6F-4A5C-8F0B-1C77A4006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7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DF677B3-86AD-4E7D-8604-CDE772B09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7" cy="386796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1FB8A94-7B9A-40E7-A8C9-53951AFD4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C626192-9A01-41DE-8E7C-8598FFF8B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8D66FDB-E092-41EB-B828-7259B0CA5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FB51E72-89F4-49EE-8A1C-38E90EDCA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F2461BC-2354-4F67-BF66-4896AC302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3739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20F58D-091D-434F-A96A-A968323B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53A4CD5-8193-4789-ABCD-C3022FE6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E8DF799-3FDE-444A-AEAE-F36335D1E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548D81-A48E-4C6A-AFB0-9DFE0D2A7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43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97E1D6A-1021-4A54-AE19-578BA6DB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1D1AB38-07DC-47BC-A408-3B982619D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FDE20F-B922-4527-B115-8706C531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002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7961F-0018-40A8-AE0F-E6A10FD6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91" y="479954"/>
            <a:ext cx="2321966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5D0A1CD-1B81-4762-ACA6-61998FF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646" y="1036569"/>
            <a:ext cx="3644652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BF77DD-4590-4D4E-B689-3630F9E7E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891" y="2159794"/>
            <a:ext cx="2321966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F5C8F12-D9C0-49C5-9463-EB0A67CBD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150412-43E3-43D9-BCA4-5B74C4970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5B4D59-A83A-411D-8EDD-EEE3B1D2F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97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034237-68EB-4314-84D8-8BA95619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91" y="479954"/>
            <a:ext cx="2321966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2C73BBC-57D9-462E-BAF3-8562C5EEA5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60646" y="1036569"/>
            <a:ext cx="3644652" cy="5116178"/>
          </a:xfrm>
        </p:spPr>
        <p:txBody>
          <a:bodyPr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4DF868-9EB2-4398-959A-48BF52534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891" y="2159794"/>
            <a:ext cx="2321966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1D41C3-A357-4192-828C-205E820DB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2C1E71-F516-4B00-A7D7-B5BC7E7F2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AEAEED5-546E-46E8-AEB1-484AE89F0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04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CDB7283-2602-46D7-A3E5-F545AEF0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53" y="383297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7657B6-8342-4F51-8B0D-025854631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B6E83D-0A13-4F7C-96D2-19C627561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4953" y="6672697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9DAEF-4E93-4B0D-A342-C4DC3A0F9BE2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176958-FBD3-4E0B-803E-7BF066B39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84773" y="6672697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0D44D1-BC52-4AF6-AB7C-3AD73549E0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084515" y="6672697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03D13-7DA2-4ED3-80C7-67F968043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97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"/><Relationship Id="rId3" Type="http://schemas.openxmlformats.org/officeDocument/2006/relationships/image" Target="../media/image9.tif"/><Relationship Id="rId7" Type="http://schemas.openxmlformats.org/officeDocument/2006/relationships/image" Target="../media/image13.ti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tif"/><Relationship Id="rId5" Type="http://schemas.openxmlformats.org/officeDocument/2006/relationships/image" Target="../media/image11.tif"/><Relationship Id="rId4" Type="http://schemas.openxmlformats.org/officeDocument/2006/relationships/image" Target="../media/image10.tif"/><Relationship Id="rId9" Type="http://schemas.openxmlformats.org/officeDocument/2006/relationships/image" Target="../media/image15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if"/><Relationship Id="rId13" Type="http://schemas.openxmlformats.org/officeDocument/2006/relationships/image" Target="../media/image27.tif"/><Relationship Id="rId3" Type="http://schemas.openxmlformats.org/officeDocument/2006/relationships/image" Target="../media/image17.tif"/><Relationship Id="rId7" Type="http://schemas.openxmlformats.org/officeDocument/2006/relationships/image" Target="../media/image21.tif"/><Relationship Id="rId12" Type="http://schemas.openxmlformats.org/officeDocument/2006/relationships/image" Target="../media/image26.tif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tif"/><Relationship Id="rId11" Type="http://schemas.openxmlformats.org/officeDocument/2006/relationships/image" Target="../media/image25.tif"/><Relationship Id="rId5" Type="http://schemas.openxmlformats.org/officeDocument/2006/relationships/image" Target="../media/image19.tif"/><Relationship Id="rId10" Type="http://schemas.openxmlformats.org/officeDocument/2006/relationships/image" Target="../media/image24.tif"/><Relationship Id="rId4" Type="http://schemas.openxmlformats.org/officeDocument/2006/relationships/image" Target="../media/image18.tif"/><Relationship Id="rId9" Type="http://schemas.openxmlformats.org/officeDocument/2006/relationships/image" Target="../media/image2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943EF78-1B71-41D4-8D9C-15DEEFD7B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21" y="2412341"/>
            <a:ext cx="848432" cy="218764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09F623F-D39F-40F6-8113-6DE095ECE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31" y="2412342"/>
            <a:ext cx="1102738" cy="218764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A986215-20E4-4E15-BAC4-593148125C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92" y="158585"/>
            <a:ext cx="1838685" cy="21563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FA7CC41-477D-4210-8B1D-E1FF552F08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03" y="4741641"/>
            <a:ext cx="1283750" cy="19463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B4D7E5A-9BF1-4185-A8F0-8C4CA82056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34" y="4755028"/>
            <a:ext cx="1383084" cy="194633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0B9D165-8431-4CE1-96CC-E2CBEAAD32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748" y="2990845"/>
            <a:ext cx="1537565" cy="6829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9F0A36B-F590-423D-A479-E456453B8A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865" y="2990845"/>
            <a:ext cx="1677526" cy="121762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F948742-39C9-4415-8A83-C94AC58BAF26}"/>
              </a:ext>
            </a:extLst>
          </p:cNvPr>
          <p:cNvSpPr txBox="1"/>
          <p:nvPr/>
        </p:nvSpPr>
        <p:spPr>
          <a:xfrm>
            <a:off x="138222" y="893135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N-cadherin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1EBD120-0DC7-4577-B08E-1569E9C25351}"/>
              </a:ext>
            </a:extLst>
          </p:cNvPr>
          <p:cNvSpPr txBox="1"/>
          <p:nvPr/>
        </p:nvSpPr>
        <p:spPr>
          <a:xfrm>
            <a:off x="137049" y="2817388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E-cadherin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9A4E127-3AD6-41E5-B7CE-916E71F1E50B}"/>
              </a:ext>
            </a:extLst>
          </p:cNvPr>
          <p:cNvSpPr txBox="1"/>
          <p:nvPr/>
        </p:nvSpPr>
        <p:spPr>
          <a:xfrm>
            <a:off x="-31807" y="5462785"/>
            <a:ext cx="786719" cy="28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vimentin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7630B35-0C88-47D0-8C0B-F7C31AB430D0}"/>
              </a:ext>
            </a:extLst>
          </p:cNvPr>
          <p:cNvSpPr txBox="1"/>
          <p:nvPr/>
        </p:nvSpPr>
        <p:spPr>
          <a:xfrm>
            <a:off x="3246316" y="2960927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67683F7-CA10-42AF-AD15-ABD22CA01CE1}"/>
              </a:ext>
            </a:extLst>
          </p:cNvPr>
          <p:cNvSpPr txBox="1"/>
          <p:nvPr/>
        </p:nvSpPr>
        <p:spPr>
          <a:xfrm>
            <a:off x="4235145" y="3693739"/>
            <a:ext cx="80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E8419E-A1FE-4967-B689-EFF91F49992D}"/>
              </a:ext>
            </a:extLst>
          </p:cNvPr>
          <p:cNvSpPr txBox="1"/>
          <p:nvPr/>
        </p:nvSpPr>
        <p:spPr>
          <a:xfrm>
            <a:off x="6030402" y="3693739"/>
            <a:ext cx="80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Caki-1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AB3B6F4-D25A-40DD-95A0-66B7FB5633BD}"/>
              </a:ext>
            </a:extLst>
          </p:cNvPr>
          <p:cNvSpPr txBox="1"/>
          <p:nvPr/>
        </p:nvSpPr>
        <p:spPr>
          <a:xfrm>
            <a:off x="1186029" y="158585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8FB0D67-3E2D-4D66-8F43-684340BD3D61}"/>
              </a:ext>
            </a:extLst>
          </p:cNvPr>
          <p:cNvSpPr txBox="1"/>
          <p:nvPr/>
        </p:nvSpPr>
        <p:spPr>
          <a:xfrm>
            <a:off x="1465224" y="158585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M0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E0E7F37-E937-4DC5-8931-0010E2F606CA}"/>
              </a:ext>
            </a:extLst>
          </p:cNvPr>
          <p:cNvSpPr txBox="1"/>
          <p:nvPr/>
        </p:nvSpPr>
        <p:spPr>
          <a:xfrm>
            <a:off x="1744419" y="161955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279E734-D7E1-45FA-849A-D911FD62B9B7}"/>
              </a:ext>
            </a:extLst>
          </p:cNvPr>
          <p:cNvSpPr txBox="1"/>
          <p:nvPr/>
        </p:nvSpPr>
        <p:spPr>
          <a:xfrm>
            <a:off x="2498175" y="158585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82291C1-F337-4672-900C-15BCF842E5F0}"/>
              </a:ext>
            </a:extLst>
          </p:cNvPr>
          <p:cNvSpPr txBox="1"/>
          <p:nvPr/>
        </p:nvSpPr>
        <p:spPr>
          <a:xfrm>
            <a:off x="2268715" y="158585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M0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1B5E972-9A2D-40DA-AAF2-BCAFE5B09FFF}"/>
              </a:ext>
            </a:extLst>
          </p:cNvPr>
          <p:cNvSpPr txBox="1"/>
          <p:nvPr/>
        </p:nvSpPr>
        <p:spPr>
          <a:xfrm>
            <a:off x="2029610" y="160280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A0CF13F-983D-4760-BC44-464C8BCA204A}"/>
              </a:ext>
            </a:extLst>
          </p:cNvPr>
          <p:cNvSpPr/>
          <p:nvPr/>
        </p:nvSpPr>
        <p:spPr>
          <a:xfrm>
            <a:off x="0" y="158585"/>
            <a:ext cx="3168502" cy="21876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EB067F6-DF6D-4F86-A63E-C0F2653A28EE}"/>
              </a:ext>
            </a:extLst>
          </p:cNvPr>
          <p:cNvSpPr/>
          <p:nvPr/>
        </p:nvSpPr>
        <p:spPr>
          <a:xfrm>
            <a:off x="0" y="2412341"/>
            <a:ext cx="3058959" cy="211233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CBD66A2-646B-40D0-A611-13538373D0C2}"/>
              </a:ext>
            </a:extLst>
          </p:cNvPr>
          <p:cNvSpPr/>
          <p:nvPr/>
        </p:nvSpPr>
        <p:spPr>
          <a:xfrm>
            <a:off x="-31807" y="4679714"/>
            <a:ext cx="3519286" cy="21876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6F28683-D793-432C-B449-186A95FADF44}"/>
              </a:ext>
            </a:extLst>
          </p:cNvPr>
          <p:cNvSpPr/>
          <p:nvPr/>
        </p:nvSpPr>
        <p:spPr>
          <a:xfrm>
            <a:off x="3168502" y="2817388"/>
            <a:ext cx="4030811" cy="13910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643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228B807-E042-4E96-9BDB-9BDA02F28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58" y="271556"/>
            <a:ext cx="1542368" cy="19522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CBC7A65-9C46-45AA-9DAB-CA68332DF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625" y="271555"/>
            <a:ext cx="1690061" cy="195102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80CD9C6-6C20-40F4-A022-E48E2BA06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988" y="2288494"/>
            <a:ext cx="1568668" cy="20676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81253D-6772-461F-B2F5-80274A3131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849" y="5315394"/>
            <a:ext cx="2348800" cy="80867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384C90-233D-472B-8D1F-DB376C84D7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3" y="5203002"/>
            <a:ext cx="2519361" cy="103346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E92F969-1BB6-4BB1-B14F-EC8FC82D40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166" y="271556"/>
            <a:ext cx="1166052" cy="178052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B452B86-B64A-404A-BBAE-0F7BC56D84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06" y="271556"/>
            <a:ext cx="1406082" cy="123826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2DA0FB4-D735-441F-A509-3C3EDA9744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26" y="2257285"/>
            <a:ext cx="1542368" cy="212934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1787B46-9C40-46BA-8A70-9676923C168B}"/>
              </a:ext>
            </a:extLst>
          </p:cNvPr>
          <p:cNvSpPr txBox="1"/>
          <p:nvPr/>
        </p:nvSpPr>
        <p:spPr>
          <a:xfrm>
            <a:off x="0" y="819309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N-cadherin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14A64E6-24E2-4A29-A8E0-96A03F684263}"/>
              </a:ext>
            </a:extLst>
          </p:cNvPr>
          <p:cNvSpPr txBox="1"/>
          <p:nvPr/>
        </p:nvSpPr>
        <p:spPr>
          <a:xfrm>
            <a:off x="3743258" y="675769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E-cadherin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2CA9648-5E44-42F7-8702-1A8B0999866F}"/>
              </a:ext>
            </a:extLst>
          </p:cNvPr>
          <p:cNvSpPr txBox="1"/>
          <p:nvPr/>
        </p:nvSpPr>
        <p:spPr>
          <a:xfrm>
            <a:off x="0" y="3793473"/>
            <a:ext cx="786719" cy="28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vimentin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048BF1A-BB77-4E51-9BFC-54DB47D7661E}"/>
              </a:ext>
            </a:extLst>
          </p:cNvPr>
          <p:cNvSpPr txBox="1"/>
          <p:nvPr/>
        </p:nvSpPr>
        <p:spPr>
          <a:xfrm>
            <a:off x="-101056" y="5719733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EBF50EC-A31E-4F9C-8D0E-F96C97189EDA}"/>
              </a:ext>
            </a:extLst>
          </p:cNvPr>
          <p:cNvSpPr txBox="1"/>
          <p:nvPr/>
        </p:nvSpPr>
        <p:spPr>
          <a:xfrm>
            <a:off x="1578664" y="6006812"/>
            <a:ext cx="80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D009974-E25F-4B5D-877A-3BB3B5542DCD}"/>
              </a:ext>
            </a:extLst>
          </p:cNvPr>
          <p:cNvSpPr txBox="1"/>
          <p:nvPr/>
        </p:nvSpPr>
        <p:spPr>
          <a:xfrm>
            <a:off x="4098025" y="5970183"/>
            <a:ext cx="80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Caki-1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894AA12-2BCC-4141-A749-27BB103BBCA6}"/>
              </a:ext>
            </a:extLst>
          </p:cNvPr>
          <p:cNvSpPr txBox="1"/>
          <p:nvPr/>
        </p:nvSpPr>
        <p:spPr>
          <a:xfrm>
            <a:off x="432326" y="222869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M0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AAC2B99-05FD-4B44-90D4-B51D542E9F6C}"/>
              </a:ext>
            </a:extLst>
          </p:cNvPr>
          <p:cNvSpPr txBox="1"/>
          <p:nvPr/>
        </p:nvSpPr>
        <p:spPr>
          <a:xfrm>
            <a:off x="777385" y="222869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87FFB19-FD22-4949-9FD9-E1785E784EC8}"/>
              </a:ext>
            </a:extLst>
          </p:cNvPr>
          <p:cNvSpPr txBox="1"/>
          <p:nvPr/>
        </p:nvSpPr>
        <p:spPr>
          <a:xfrm>
            <a:off x="995926" y="131408"/>
            <a:ext cx="531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M2+CXCL13ab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EF4CFF1-9628-4EA2-B5EE-8B5252ED4F6B}"/>
              </a:ext>
            </a:extLst>
          </p:cNvPr>
          <p:cNvSpPr txBox="1"/>
          <p:nvPr/>
        </p:nvSpPr>
        <p:spPr>
          <a:xfrm>
            <a:off x="1398785" y="193430"/>
            <a:ext cx="5778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CXCL13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A0AE862-A1A2-4F13-95F1-0E15748D2F26}"/>
              </a:ext>
            </a:extLst>
          </p:cNvPr>
          <p:cNvSpPr txBox="1"/>
          <p:nvPr/>
        </p:nvSpPr>
        <p:spPr>
          <a:xfrm>
            <a:off x="2159287" y="211847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M0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22546CB-7092-4CAE-A8A3-BAC7B0214987}"/>
              </a:ext>
            </a:extLst>
          </p:cNvPr>
          <p:cNvSpPr txBox="1"/>
          <p:nvPr/>
        </p:nvSpPr>
        <p:spPr>
          <a:xfrm>
            <a:off x="2504346" y="211847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762AD68-4A02-47CD-A78A-2E7A91E22116}"/>
              </a:ext>
            </a:extLst>
          </p:cNvPr>
          <p:cNvSpPr txBox="1"/>
          <p:nvPr/>
        </p:nvSpPr>
        <p:spPr>
          <a:xfrm>
            <a:off x="2722887" y="120386"/>
            <a:ext cx="531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M2+CXCL13ab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AE3C2F2-3A77-4E07-B289-E9AC73047601}"/>
              </a:ext>
            </a:extLst>
          </p:cNvPr>
          <p:cNvSpPr txBox="1"/>
          <p:nvPr/>
        </p:nvSpPr>
        <p:spPr>
          <a:xfrm>
            <a:off x="3125746" y="182408"/>
            <a:ext cx="5778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CXCL13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5F622B5-32A8-450D-A0DB-E577805DAC90}"/>
              </a:ext>
            </a:extLst>
          </p:cNvPr>
          <p:cNvSpPr/>
          <p:nvPr/>
        </p:nvSpPr>
        <p:spPr>
          <a:xfrm>
            <a:off x="0" y="5203002"/>
            <a:ext cx="5819166" cy="15646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468E46F-4765-4407-8D86-2A5D40EA3089}"/>
              </a:ext>
            </a:extLst>
          </p:cNvPr>
          <p:cNvSpPr/>
          <p:nvPr/>
        </p:nvSpPr>
        <p:spPr>
          <a:xfrm>
            <a:off x="0" y="0"/>
            <a:ext cx="3703554" cy="221036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C6B2992-0024-4908-BFFC-FD64AC9C6F7D}"/>
              </a:ext>
            </a:extLst>
          </p:cNvPr>
          <p:cNvSpPr/>
          <p:nvPr/>
        </p:nvSpPr>
        <p:spPr>
          <a:xfrm>
            <a:off x="3773494" y="41903"/>
            <a:ext cx="3318422" cy="2246591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EE31C0E-7DE6-480E-91D7-B79BF7DCC391}"/>
              </a:ext>
            </a:extLst>
          </p:cNvPr>
          <p:cNvSpPr/>
          <p:nvPr/>
        </p:nvSpPr>
        <p:spPr>
          <a:xfrm>
            <a:off x="0" y="2288494"/>
            <a:ext cx="3599656" cy="2378951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873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A6CABEE-7319-4C44-B3D4-FB72EC00C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67" y="152406"/>
            <a:ext cx="1740724" cy="207526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C948D17-364B-4611-BF8A-BBDE8C221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912" y="270564"/>
            <a:ext cx="1798544" cy="197689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C1529B-E216-4A19-9D8D-21D23F2F8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694" y="178185"/>
            <a:ext cx="1504417" cy="16590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7B04777-2E85-4E6E-B6C6-35D0CB5B5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804" y="157486"/>
            <a:ext cx="1504417" cy="168823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0B9B928-ADAA-4A5B-AF0D-BB96FED6A4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662" y="2174182"/>
            <a:ext cx="1608691" cy="89566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073C444-02B3-450F-900E-CC44F9B3A0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28" y="3477600"/>
            <a:ext cx="1354604" cy="151227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16D7DDE-A6C4-492E-AF06-8AF8D4D342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691" y="2165467"/>
            <a:ext cx="1608690" cy="8561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55EF4F1-4C25-4E38-9FDA-8FF655C8E6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58" y="3499801"/>
            <a:ext cx="1378155" cy="114244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6A1FA4D-C7AD-4DAA-A72D-F8763488FD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838" y="5676383"/>
            <a:ext cx="2229380" cy="118087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D709A0F-1C6B-4914-AE9B-32798A66AD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297" y="5699440"/>
            <a:ext cx="2229380" cy="119966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9825734-DB93-4EC3-BCDA-1946DEDB75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39" y="2773105"/>
            <a:ext cx="1523228" cy="78375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062BEB3-D9DC-4688-8CB3-510A3102C24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400" y="2792837"/>
            <a:ext cx="1675256" cy="74428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22AB9FC-F6C9-4A8B-AAE6-78C2067BD183}"/>
              </a:ext>
            </a:extLst>
          </p:cNvPr>
          <p:cNvSpPr txBox="1"/>
          <p:nvPr/>
        </p:nvSpPr>
        <p:spPr>
          <a:xfrm>
            <a:off x="143597" y="43263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M0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33E4235-7D61-47C9-A030-9346A8A77772}"/>
              </a:ext>
            </a:extLst>
          </p:cNvPr>
          <p:cNvSpPr txBox="1"/>
          <p:nvPr/>
        </p:nvSpPr>
        <p:spPr>
          <a:xfrm>
            <a:off x="488656" y="43263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A339883-7A74-43F5-B294-965754BAF09F}"/>
              </a:ext>
            </a:extLst>
          </p:cNvPr>
          <p:cNvSpPr txBox="1"/>
          <p:nvPr/>
        </p:nvSpPr>
        <p:spPr>
          <a:xfrm>
            <a:off x="707197" y="-48198"/>
            <a:ext cx="471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M2+A3149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EA45376-CF24-4987-B60D-97F39937B1B9}"/>
              </a:ext>
            </a:extLst>
          </p:cNvPr>
          <p:cNvSpPr txBox="1"/>
          <p:nvPr/>
        </p:nvSpPr>
        <p:spPr>
          <a:xfrm>
            <a:off x="1016692" y="13824"/>
            <a:ext cx="5778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CXCL13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D01F77C-E4CD-4539-B8A5-4C22D068BB20}"/>
              </a:ext>
            </a:extLst>
          </p:cNvPr>
          <p:cNvSpPr txBox="1"/>
          <p:nvPr/>
        </p:nvSpPr>
        <p:spPr>
          <a:xfrm>
            <a:off x="-38760" y="902961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N-cadherin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C719AD9-4937-4E99-8D88-A23A78B75A33}"/>
              </a:ext>
            </a:extLst>
          </p:cNvPr>
          <p:cNvSpPr txBox="1"/>
          <p:nvPr/>
        </p:nvSpPr>
        <p:spPr>
          <a:xfrm>
            <a:off x="3871709" y="705922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E-cadherin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3666F46-E569-4D63-B251-18E57B83336E}"/>
              </a:ext>
            </a:extLst>
          </p:cNvPr>
          <p:cNvSpPr txBox="1"/>
          <p:nvPr/>
        </p:nvSpPr>
        <p:spPr>
          <a:xfrm>
            <a:off x="-38760" y="3250047"/>
            <a:ext cx="786719" cy="28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vimentin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3157BF7-A396-443F-AD56-D71A511A2CAB}"/>
              </a:ext>
            </a:extLst>
          </p:cNvPr>
          <p:cNvSpPr txBox="1"/>
          <p:nvPr/>
        </p:nvSpPr>
        <p:spPr>
          <a:xfrm>
            <a:off x="3780373" y="2293428"/>
            <a:ext cx="786719" cy="28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9779AE3-3426-445D-8355-D7BBA5E3DB4C}"/>
              </a:ext>
            </a:extLst>
          </p:cNvPr>
          <p:cNvSpPr txBox="1"/>
          <p:nvPr/>
        </p:nvSpPr>
        <p:spPr>
          <a:xfrm>
            <a:off x="3697662" y="4265742"/>
            <a:ext cx="786719" cy="28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P-AKT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64D6767-28F9-404E-8F25-3495E8DDA1DA}"/>
              </a:ext>
            </a:extLst>
          </p:cNvPr>
          <p:cNvSpPr txBox="1"/>
          <p:nvPr/>
        </p:nvSpPr>
        <p:spPr>
          <a:xfrm>
            <a:off x="1973218" y="6036376"/>
            <a:ext cx="988829" cy="2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E511799-95C7-4F87-93B1-DDB23998C45B}"/>
              </a:ext>
            </a:extLst>
          </p:cNvPr>
          <p:cNvSpPr txBox="1"/>
          <p:nvPr/>
        </p:nvSpPr>
        <p:spPr>
          <a:xfrm>
            <a:off x="3419022" y="6549480"/>
            <a:ext cx="80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409F7F3-16D6-4F28-89FA-89FD2A1EFE1B}"/>
              </a:ext>
            </a:extLst>
          </p:cNvPr>
          <p:cNvSpPr txBox="1"/>
          <p:nvPr/>
        </p:nvSpPr>
        <p:spPr>
          <a:xfrm>
            <a:off x="5775036" y="6549479"/>
            <a:ext cx="80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Caki-1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4FFFEDF-11A2-4FC5-83B2-13E84A21A7B1}"/>
              </a:ext>
            </a:extLst>
          </p:cNvPr>
          <p:cNvSpPr txBox="1"/>
          <p:nvPr/>
        </p:nvSpPr>
        <p:spPr>
          <a:xfrm>
            <a:off x="1447405" y="43263"/>
            <a:ext cx="577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CXCL13+A3149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571E18E-81F1-4302-B1F8-E583860EB05E}"/>
              </a:ext>
            </a:extLst>
          </p:cNvPr>
          <p:cNvSpPr txBox="1"/>
          <p:nvPr/>
        </p:nvSpPr>
        <p:spPr>
          <a:xfrm>
            <a:off x="1971443" y="101287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M0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6577208-C8D8-4C41-B5FA-5DD895259B2B}"/>
              </a:ext>
            </a:extLst>
          </p:cNvPr>
          <p:cNvSpPr txBox="1"/>
          <p:nvPr/>
        </p:nvSpPr>
        <p:spPr>
          <a:xfrm>
            <a:off x="2316502" y="101287"/>
            <a:ext cx="345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668B751-48C8-467E-BF2E-574CCAB99F5E}"/>
              </a:ext>
            </a:extLst>
          </p:cNvPr>
          <p:cNvSpPr txBox="1"/>
          <p:nvPr/>
        </p:nvSpPr>
        <p:spPr>
          <a:xfrm>
            <a:off x="2535043" y="9826"/>
            <a:ext cx="471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M2+A3149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ED95010-CD1D-42E1-8512-BBA99D1AD626}"/>
              </a:ext>
            </a:extLst>
          </p:cNvPr>
          <p:cNvSpPr txBox="1"/>
          <p:nvPr/>
        </p:nvSpPr>
        <p:spPr>
          <a:xfrm>
            <a:off x="2844538" y="71848"/>
            <a:ext cx="5778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CXCL13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A3DACE2-5D59-4C48-B90A-29643348C88E}"/>
              </a:ext>
            </a:extLst>
          </p:cNvPr>
          <p:cNvSpPr txBox="1"/>
          <p:nvPr/>
        </p:nvSpPr>
        <p:spPr>
          <a:xfrm>
            <a:off x="3275251" y="101287"/>
            <a:ext cx="577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CXCL13+A3149</a:t>
            </a:r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1015C44-CE17-47D5-ADF2-B715E31B8627}"/>
              </a:ext>
            </a:extLst>
          </p:cNvPr>
          <p:cNvSpPr/>
          <p:nvPr/>
        </p:nvSpPr>
        <p:spPr>
          <a:xfrm>
            <a:off x="0" y="43263"/>
            <a:ext cx="3782528" cy="2215772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9347E8D-D454-43B3-9B69-9229D2A841AF}"/>
              </a:ext>
            </a:extLst>
          </p:cNvPr>
          <p:cNvSpPr/>
          <p:nvPr/>
        </p:nvSpPr>
        <p:spPr>
          <a:xfrm>
            <a:off x="3871709" y="101287"/>
            <a:ext cx="3255672" cy="1874581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B0BB2D8-431F-43C3-B0FB-C3342678AD1E}"/>
              </a:ext>
            </a:extLst>
          </p:cNvPr>
          <p:cNvSpPr/>
          <p:nvPr/>
        </p:nvSpPr>
        <p:spPr>
          <a:xfrm>
            <a:off x="0" y="2690037"/>
            <a:ext cx="3599656" cy="118087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4032086-B8AD-4B0A-988A-CEFE6E6E1D09}"/>
              </a:ext>
            </a:extLst>
          </p:cNvPr>
          <p:cNvSpPr/>
          <p:nvPr/>
        </p:nvSpPr>
        <p:spPr>
          <a:xfrm>
            <a:off x="3610456" y="2115782"/>
            <a:ext cx="3516925" cy="113426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CB71DFB-E72E-4728-9C62-36F92E6A2A5F}"/>
              </a:ext>
            </a:extLst>
          </p:cNvPr>
          <p:cNvSpPr/>
          <p:nvPr/>
        </p:nvSpPr>
        <p:spPr>
          <a:xfrm>
            <a:off x="3610456" y="3419337"/>
            <a:ext cx="3588857" cy="158750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156D119-7A13-4AC9-8984-025577BFD57A}"/>
              </a:ext>
            </a:extLst>
          </p:cNvPr>
          <p:cNvSpPr/>
          <p:nvPr/>
        </p:nvSpPr>
        <p:spPr>
          <a:xfrm>
            <a:off x="1763929" y="5651082"/>
            <a:ext cx="5440904" cy="134474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044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56</Words>
  <Application>Microsoft Office PowerPoint</Application>
  <PresentationFormat>自定义</PresentationFormat>
  <Paragraphs>44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yingwei xie</dc:creator>
  <cp:lastModifiedBy>yingwei xie</cp:lastModifiedBy>
  <cp:revision>11</cp:revision>
  <dcterms:created xsi:type="dcterms:W3CDTF">2021-08-30T12:05:26Z</dcterms:created>
  <dcterms:modified xsi:type="dcterms:W3CDTF">2021-09-24T02:01:59Z</dcterms:modified>
</cp:coreProperties>
</file>