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4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132" y="7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AD093C-436C-44B2-B759-B84FFA8DBD76}" type="datetimeFigureOut">
              <a:rPr lang="zh-CN" altLang="en-US" smtClean="0"/>
              <a:t>2023/3/16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B98D34-2100-483A-AF5B-C84C1740135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46847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8EB35C2-1F79-4EFB-917A-66784CE352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386FBAF8-AC77-482A-BC77-548995F452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14FD8B9-99B4-4B68-BB11-06FC52319E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D24A7-E5BB-470D-B553-D85FCB24091E}" type="datetimeFigureOut">
              <a:rPr lang="zh-CN" altLang="en-US" smtClean="0"/>
              <a:t>2023/3/16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D50EC08-8B92-46AA-9435-7C3612D5E4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2400C8E-6D6D-4F03-80E1-E185AFA52A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C80F3-E56F-482D-BF33-BFFCADD6E65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39258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7908476-4256-4592-AC1A-1CBD394F6B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0E67BF4-B0C5-4C5E-BA85-7F29BF477E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2331AAE-1DBE-435E-9C67-ECA62F1131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D24A7-E5BB-470D-B553-D85FCB24091E}" type="datetimeFigureOut">
              <a:rPr lang="zh-CN" altLang="en-US" smtClean="0"/>
              <a:t>2023/3/16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57DC8EA-0975-41AD-9435-4C4FE3E7F0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73ADB16-527C-4BC7-AE4C-A035679D2E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C80F3-E56F-482D-BF33-BFFCADD6E65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08146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9632867-CFD5-479C-9556-5CFE94D7FA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838CB73-F41C-48E6-9DD0-23D1328528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167188A-C0C8-4AE0-A4FA-A4177C7328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D24A7-E5BB-470D-B553-D85FCB24091E}" type="datetimeFigureOut">
              <a:rPr lang="zh-CN" altLang="en-US" smtClean="0"/>
              <a:t>2023/3/16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6E19D32-0A6E-44B6-BB17-79F18A2E3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9EC29C9-D142-464B-9E2B-A37EF6A88D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C80F3-E56F-482D-BF33-BFFCADD6E65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52068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ABCBBBB-4A8F-4B68-8E70-4340A6C5C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FED8CCA-CF20-4CB9-B4A3-404E411CCB7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66C0A244-7F69-45E9-A8D3-0975AAA65A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9408EE6-F0E5-4E23-A80E-F6E4A39BDA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D24A7-E5BB-470D-B553-D85FCB24091E}" type="datetimeFigureOut">
              <a:rPr lang="zh-CN" altLang="en-US" smtClean="0"/>
              <a:t>2023/3/16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0D9C26D-F16B-4FBB-BC42-624EEE8E03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2D9B1D1-DFD3-47CE-BC65-7ECD611CD8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C80F3-E56F-482D-BF33-BFFCADD6E65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2748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B45F7FB-2A99-464A-8B68-58494F59C6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6FC3F37-123A-402A-8518-A51CE2789D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D9B2A985-050E-4048-8FC1-33E1292CAA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2BF80F82-F346-4D33-9060-5720220E4E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4EC7B6DF-561A-450F-8671-ED03DA00FAF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81D914FD-54C2-486E-B5F1-1C7A171089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D24A7-E5BB-470D-B553-D85FCB24091E}" type="datetimeFigureOut">
              <a:rPr lang="zh-CN" altLang="en-US" smtClean="0"/>
              <a:t>2023/3/16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6F646EEF-9718-4312-8C3C-F9A29FAC94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6B971492-7889-4416-BD54-6E02B002F1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C80F3-E56F-482D-BF33-BFFCADD6E65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26483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B79C0F9-7439-44A8-913F-8388DA66B4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75C0C39D-3AD2-4C1A-9219-02A651A28F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D24A7-E5BB-470D-B553-D85FCB24091E}" type="datetimeFigureOut">
              <a:rPr lang="zh-CN" altLang="en-US" smtClean="0"/>
              <a:t>2023/3/16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784E0169-A47B-477F-AE32-9E117E1F2A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61E5C87F-3683-492B-8C20-8030804C0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C80F3-E56F-482D-BF33-BFFCADD6E65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41450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94179258-EE82-4E37-8D33-82D605DB04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D24A7-E5BB-470D-B553-D85FCB24091E}" type="datetimeFigureOut">
              <a:rPr lang="zh-CN" altLang="en-US" smtClean="0"/>
              <a:t>2023/3/16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61AE8D7D-1478-4075-AC99-D2C8EBD747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54F73B7-868B-49A8-A035-22C9496ED4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C80F3-E56F-482D-BF33-BFFCADD6E65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99062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B59CEB2-B55D-4BA2-83B6-F19478668C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9B29C5A-03D3-4041-A148-E3B1B1CE10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484CF8C-3358-4609-8C16-B436ABBD18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5F4BDCA-7EA5-401F-BEF5-6445C90ABA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D24A7-E5BB-470D-B553-D85FCB24091E}" type="datetimeFigureOut">
              <a:rPr lang="zh-CN" altLang="en-US" smtClean="0"/>
              <a:t>2023/3/16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1F19E23E-1EF0-4B30-AADB-DF763696A0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634AC0E-ADAA-422D-81B2-9759628575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C80F3-E56F-482D-BF33-BFFCADD6E65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14627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F99E5A-0DB8-44DD-B889-722D93F983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9786FB7F-44A6-4E1D-B2E4-97F12B13AC6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75EBDBC-F1DF-4B30-96C5-953FC1ACA3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4EDBC96-68F9-47A3-95FD-2303D491F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D24A7-E5BB-470D-B553-D85FCB24091E}" type="datetimeFigureOut">
              <a:rPr lang="zh-CN" altLang="en-US" smtClean="0"/>
              <a:t>2023/3/16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A3963EB0-8B71-4F31-81F0-FE71F3C09C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5879D57-D0BE-41E6-9373-E647FDA48B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C80F3-E56F-482D-BF33-BFFCADD6E65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67279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45B10EC-9091-4CD2-8FC1-C70D8097BC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433EDDC9-33E9-4C6B-AF42-859FCADDB5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78CAD2E-ADF9-4A16-B83A-58D0728811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D24A7-E5BB-470D-B553-D85FCB24091E}" type="datetimeFigureOut">
              <a:rPr lang="zh-CN" altLang="en-US" smtClean="0"/>
              <a:t>2023/3/16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B0A22A7-78E0-400E-ABCC-2A068FB356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9740B76-ADF2-4B8C-AEC5-5236952698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C80F3-E56F-482D-BF33-BFFCADD6E65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890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103246A9-E709-4E62-A7AA-AEFDABBB11A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45A79AE4-FF81-4D63-964F-76C8B41034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C9C651A-71ED-4E95-878E-EF53275ABC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D24A7-E5BB-470D-B553-D85FCB24091E}" type="datetimeFigureOut">
              <a:rPr lang="zh-CN" altLang="en-US" smtClean="0"/>
              <a:t>2023/3/16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DDAB741-63A4-44BC-9B00-B8F8A514AA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66065B2-5C16-4380-B2FE-3BFBBDFCD9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C80F3-E56F-482D-BF33-BFFCADD6E65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61860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734F284D-16B6-4D72-97E8-463CB334F8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A38EF53-1A15-4E37-A777-10DC215F40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FE8744F-9278-452E-AE01-F2334582E6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AD24A7-E5BB-470D-B553-D85FCB24091E}" type="datetimeFigureOut">
              <a:rPr lang="zh-CN" altLang="en-US" smtClean="0"/>
              <a:t>2023/3/16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30F3ECE-CED8-45EC-A172-FD4FA54151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FEBEEA5-C62F-4760-914D-FD789E4E3A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CC80F3-E56F-482D-BF33-BFFCADD6E65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7977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45DC396F-1CA6-0BFC-3D18-BD3141A412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8647" y="2805045"/>
            <a:ext cx="4020580" cy="1390862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C63E50B2-08E9-97B2-CF3B-CFC649F529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6788" y="2554234"/>
            <a:ext cx="3982578" cy="1641673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D64E9EEA-1EF8-376A-2ABD-6060ACE494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36162" y="788068"/>
            <a:ext cx="4088983" cy="1656874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92BC82EB-A32C-C8FC-7F6F-FA5BD0EE23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8504" y="788068"/>
            <a:ext cx="4195388" cy="1664475"/>
          </a:xfrm>
          <a:prstGeom prst="rect">
            <a:avLst/>
          </a:prstGeom>
        </p:spPr>
      </p:pic>
      <p:sp>
        <p:nvSpPr>
          <p:cNvPr id="12" name="矩形 11">
            <a:extLst>
              <a:ext uri="{FF2B5EF4-FFF2-40B4-BE49-F238E27FC236}">
                <a16:creationId xmlns:a16="http://schemas.microsoft.com/office/drawing/2014/main" id="{D9311D1F-69C5-7AD6-848F-FAF8CF65678E}"/>
              </a:ext>
            </a:extLst>
          </p:cNvPr>
          <p:cNvSpPr/>
          <p:nvPr/>
        </p:nvSpPr>
        <p:spPr>
          <a:xfrm>
            <a:off x="3030949" y="6300553"/>
            <a:ext cx="694323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Supplementary WB for Figure 5B (upper panel in A549 and H1229 cells)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CE815FF9-02BC-BC03-CBA0-EEABC3EE11B7}"/>
              </a:ext>
            </a:extLst>
          </p:cNvPr>
          <p:cNvSpPr/>
          <p:nvPr/>
        </p:nvSpPr>
        <p:spPr>
          <a:xfrm>
            <a:off x="111584" y="1581318"/>
            <a:ext cx="97354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KPNA2</a:t>
            </a:r>
          </a:p>
          <a:p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57KD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A26B9B72-4660-644F-E4FF-FDB2F0E6367E}"/>
              </a:ext>
            </a:extLst>
          </p:cNvPr>
          <p:cNvSpPr/>
          <p:nvPr/>
        </p:nvSpPr>
        <p:spPr>
          <a:xfrm>
            <a:off x="11027517" y="1248456"/>
            <a:ext cx="97354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KPNA2</a:t>
            </a:r>
          </a:p>
          <a:p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57KD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98F81A9D-9B7C-1E55-86F0-47D31452E2FB}"/>
              </a:ext>
            </a:extLst>
          </p:cNvPr>
          <p:cNvSpPr/>
          <p:nvPr/>
        </p:nvSpPr>
        <p:spPr>
          <a:xfrm>
            <a:off x="188399" y="3384415"/>
            <a:ext cx="91242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GAPDH</a:t>
            </a:r>
          </a:p>
          <a:p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  37KD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5DE18166-4C25-BE71-FE77-AC92B78DA801}"/>
              </a:ext>
            </a:extLst>
          </p:cNvPr>
          <p:cNvSpPr/>
          <p:nvPr/>
        </p:nvSpPr>
        <p:spPr>
          <a:xfrm>
            <a:off x="10824498" y="3067453"/>
            <a:ext cx="91242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GAPDH</a:t>
            </a:r>
          </a:p>
          <a:p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  37KD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EB356DC9-BE0D-7796-CEE8-57B1A5C0729A}"/>
              </a:ext>
            </a:extLst>
          </p:cNvPr>
          <p:cNvSpPr txBox="1"/>
          <p:nvPr/>
        </p:nvSpPr>
        <p:spPr>
          <a:xfrm rot="19800000">
            <a:off x="2466631" y="4359323"/>
            <a:ext cx="8274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si-NC</a:t>
            </a:r>
            <a:endParaRPr lang="zh-CN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F7DA04C1-3C68-11D3-07FF-1D7053673097}"/>
              </a:ext>
            </a:extLst>
          </p:cNvPr>
          <p:cNvSpPr txBox="1"/>
          <p:nvPr/>
        </p:nvSpPr>
        <p:spPr>
          <a:xfrm rot="19800000">
            <a:off x="2851436" y="4367648"/>
            <a:ext cx="9973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si-circ1</a:t>
            </a:r>
            <a:endParaRPr lang="zh-CN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0B9A7700-42F1-D373-CF21-D27B4D38C196}"/>
              </a:ext>
            </a:extLst>
          </p:cNvPr>
          <p:cNvSpPr txBox="1"/>
          <p:nvPr/>
        </p:nvSpPr>
        <p:spPr>
          <a:xfrm rot="19800000">
            <a:off x="3241481" y="4405966"/>
            <a:ext cx="12811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si-anti ctrl</a:t>
            </a:r>
            <a:endParaRPr lang="zh-CN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6C10B02C-30B6-50EA-E82A-C6A668ED32F9}"/>
              </a:ext>
            </a:extLst>
          </p:cNvPr>
          <p:cNvSpPr txBox="1"/>
          <p:nvPr/>
        </p:nvSpPr>
        <p:spPr>
          <a:xfrm rot="19800000">
            <a:off x="2997988" y="4647942"/>
            <a:ext cx="22797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si-anti miR-495-3p</a:t>
            </a:r>
            <a:endParaRPr lang="zh-CN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0719AE27-D701-B2C7-B5D6-1F14E00B9C81}"/>
              </a:ext>
            </a:extLst>
          </p:cNvPr>
          <p:cNvSpPr txBox="1"/>
          <p:nvPr/>
        </p:nvSpPr>
        <p:spPr>
          <a:xfrm rot="19800000">
            <a:off x="7226742" y="4359323"/>
            <a:ext cx="8274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si-NC</a:t>
            </a:r>
            <a:endParaRPr lang="zh-CN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F2103CCC-FF2F-A7F9-7441-A2AD48CC36A2}"/>
              </a:ext>
            </a:extLst>
          </p:cNvPr>
          <p:cNvSpPr txBox="1"/>
          <p:nvPr/>
        </p:nvSpPr>
        <p:spPr>
          <a:xfrm rot="19800000">
            <a:off x="7611547" y="4367648"/>
            <a:ext cx="9973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si-circ1</a:t>
            </a:r>
            <a:endParaRPr lang="zh-CN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458F0833-1983-9358-910D-EB3A63DB7133}"/>
              </a:ext>
            </a:extLst>
          </p:cNvPr>
          <p:cNvSpPr txBox="1"/>
          <p:nvPr/>
        </p:nvSpPr>
        <p:spPr>
          <a:xfrm rot="19800000">
            <a:off x="8001592" y="4405966"/>
            <a:ext cx="12811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si-anti ctrl</a:t>
            </a:r>
            <a:endParaRPr lang="zh-CN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1F8FA98B-0571-A79D-035A-78FFF0DE4D88}"/>
              </a:ext>
            </a:extLst>
          </p:cNvPr>
          <p:cNvSpPr txBox="1"/>
          <p:nvPr/>
        </p:nvSpPr>
        <p:spPr>
          <a:xfrm rot="19800000">
            <a:off x="7758099" y="4647942"/>
            <a:ext cx="22797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si-anti miR-495-3p</a:t>
            </a:r>
            <a:endParaRPr lang="zh-CN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" name="直接连接符 1">
            <a:extLst>
              <a:ext uri="{FF2B5EF4-FFF2-40B4-BE49-F238E27FC236}">
                <a16:creationId xmlns:a16="http://schemas.microsoft.com/office/drawing/2014/main" id="{1BF2B1D8-8B68-A115-D417-B03018F70C31}"/>
              </a:ext>
            </a:extLst>
          </p:cNvPr>
          <p:cNvCxnSpPr>
            <a:cxnSpLocks/>
          </p:cNvCxnSpPr>
          <p:nvPr/>
        </p:nvCxnSpPr>
        <p:spPr>
          <a:xfrm>
            <a:off x="1651253" y="3543940"/>
            <a:ext cx="31781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矩形 2">
            <a:extLst>
              <a:ext uri="{FF2B5EF4-FFF2-40B4-BE49-F238E27FC236}">
                <a16:creationId xmlns:a16="http://schemas.microsoft.com/office/drawing/2014/main" id="{C04DD82A-BC47-596D-C2EB-74F5678DFB0A}"/>
              </a:ext>
            </a:extLst>
          </p:cNvPr>
          <p:cNvSpPr/>
          <p:nvPr/>
        </p:nvSpPr>
        <p:spPr>
          <a:xfrm>
            <a:off x="1100828" y="3418994"/>
            <a:ext cx="58862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35 kDa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2A9E7D11-9E33-61BC-CE15-B69AADAB3025}"/>
              </a:ext>
            </a:extLst>
          </p:cNvPr>
          <p:cNvCxnSpPr>
            <a:cxnSpLocks/>
          </p:cNvCxnSpPr>
          <p:nvPr/>
        </p:nvCxnSpPr>
        <p:spPr>
          <a:xfrm>
            <a:off x="6570184" y="3667050"/>
            <a:ext cx="31781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矩形 5">
            <a:extLst>
              <a:ext uri="{FF2B5EF4-FFF2-40B4-BE49-F238E27FC236}">
                <a16:creationId xmlns:a16="http://schemas.microsoft.com/office/drawing/2014/main" id="{E1B1140C-21D3-3ADD-AE21-FAD25174EAF1}"/>
              </a:ext>
            </a:extLst>
          </p:cNvPr>
          <p:cNvSpPr/>
          <p:nvPr/>
        </p:nvSpPr>
        <p:spPr>
          <a:xfrm>
            <a:off x="6019759" y="3542104"/>
            <a:ext cx="58862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35 kDa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7D1F7773-62B4-D5A6-D46B-EB5FB8C7B30E}"/>
              </a:ext>
            </a:extLst>
          </p:cNvPr>
          <p:cNvCxnSpPr>
            <a:cxnSpLocks/>
          </p:cNvCxnSpPr>
          <p:nvPr/>
        </p:nvCxnSpPr>
        <p:spPr>
          <a:xfrm>
            <a:off x="6570184" y="3263140"/>
            <a:ext cx="31781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矩形 9">
            <a:extLst>
              <a:ext uri="{FF2B5EF4-FFF2-40B4-BE49-F238E27FC236}">
                <a16:creationId xmlns:a16="http://schemas.microsoft.com/office/drawing/2014/main" id="{D0C44A5C-4AFE-6F51-129F-6D750F58F176}"/>
              </a:ext>
            </a:extLst>
          </p:cNvPr>
          <p:cNvSpPr/>
          <p:nvPr/>
        </p:nvSpPr>
        <p:spPr>
          <a:xfrm>
            <a:off x="6019759" y="3138194"/>
            <a:ext cx="58862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45 kDa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id="{1E28153A-EFA7-42DB-227B-674CAA0A5E6F}"/>
              </a:ext>
            </a:extLst>
          </p:cNvPr>
          <p:cNvCxnSpPr>
            <a:cxnSpLocks/>
          </p:cNvCxnSpPr>
          <p:nvPr/>
        </p:nvCxnSpPr>
        <p:spPr>
          <a:xfrm>
            <a:off x="4935950" y="1704355"/>
            <a:ext cx="31781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矩形 25">
            <a:extLst>
              <a:ext uri="{FF2B5EF4-FFF2-40B4-BE49-F238E27FC236}">
                <a16:creationId xmlns:a16="http://schemas.microsoft.com/office/drawing/2014/main" id="{7129ADDA-352F-1E14-3581-19B3BE8316F3}"/>
              </a:ext>
            </a:extLst>
          </p:cNvPr>
          <p:cNvSpPr/>
          <p:nvPr/>
        </p:nvSpPr>
        <p:spPr>
          <a:xfrm>
            <a:off x="4873129" y="1808662"/>
            <a:ext cx="58862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57 kDa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id="{7CD107B8-9BDD-F7FA-CF6C-2F99DA4F0BFB}"/>
              </a:ext>
            </a:extLst>
          </p:cNvPr>
          <p:cNvCxnSpPr>
            <a:cxnSpLocks/>
          </p:cNvCxnSpPr>
          <p:nvPr/>
        </p:nvCxnSpPr>
        <p:spPr>
          <a:xfrm>
            <a:off x="6570184" y="1823279"/>
            <a:ext cx="31781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矩形 27">
            <a:extLst>
              <a:ext uri="{FF2B5EF4-FFF2-40B4-BE49-F238E27FC236}">
                <a16:creationId xmlns:a16="http://schemas.microsoft.com/office/drawing/2014/main" id="{6FF5E641-AC8D-2B98-AD1F-B836444C844D}"/>
              </a:ext>
            </a:extLst>
          </p:cNvPr>
          <p:cNvSpPr/>
          <p:nvPr/>
        </p:nvSpPr>
        <p:spPr>
          <a:xfrm>
            <a:off x="6019759" y="1698333"/>
            <a:ext cx="58862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55 kDa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9" name="直接连接符 28">
            <a:extLst>
              <a:ext uri="{FF2B5EF4-FFF2-40B4-BE49-F238E27FC236}">
                <a16:creationId xmlns:a16="http://schemas.microsoft.com/office/drawing/2014/main" id="{6EED8100-D3FA-2613-8C56-A8448ECC184C}"/>
              </a:ext>
            </a:extLst>
          </p:cNvPr>
          <p:cNvCxnSpPr>
            <a:cxnSpLocks/>
          </p:cNvCxnSpPr>
          <p:nvPr/>
        </p:nvCxnSpPr>
        <p:spPr>
          <a:xfrm>
            <a:off x="6608382" y="1319141"/>
            <a:ext cx="31781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矩形 29">
            <a:extLst>
              <a:ext uri="{FF2B5EF4-FFF2-40B4-BE49-F238E27FC236}">
                <a16:creationId xmlns:a16="http://schemas.microsoft.com/office/drawing/2014/main" id="{819BDDFA-F163-6E57-CC05-F3A70EA1BEC6}"/>
              </a:ext>
            </a:extLst>
          </p:cNvPr>
          <p:cNvSpPr/>
          <p:nvPr/>
        </p:nvSpPr>
        <p:spPr>
          <a:xfrm>
            <a:off x="6057957" y="1194195"/>
            <a:ext cx="58862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65 kDa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1" name="直接连接符 30">
            <a:extLst>
              <a:ext uri="{FF2B5EF4-FFF2-40B4-BE49-F238E27FC236}">
                <a16:creationId xmlns:a16="http://schemas.microsoft.com/office/drawing/2014/main" id="{12BFE15C-AF7E-8FBE-1A3F-BAE663F8FAD1}"/>
              </a:ext>
            </a:extLst>
          </p:cNvPr>
          <p:cNvCxnSpPr>
            <a:cxnSpLocks/>
          </p:cNvCxnSpPr>
          <p:nvPr/>
        </p:nvCxnSpPr>
        <p:spPr>
          <a:xfrm>
            <a:off x="5069213" y="3433797"/>
            <a:ext cx="31781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2" name="矩形 31">
            <a:extLst>
              <a:ext uri="{FF2B5EF4-FFF2-40B4-BE49-F238E27FC236}">
                <a16:creationId xmlns:a16="http://schemas.microsoft.com/office/drawing/2014/main" id="{45563E39-22BC-9CB6-B10F-0633849A074D}"/>
              </a:ext>
            </a:extLst>
          </p:cNvPr>
          <p:cNvSpPr/>
          <p:nvPr/>
        </p:nvSpPr>
        <p:spPr>
          <a:xfrm>
            <a:off x="4885957" y="3498472"/>
            <a:ext cx="58862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37 kDa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3" name="直接连接符 32">
            <a:extLst>
              <a:ext uri="{FF2B5EF4-FFF2-40B4-BE49-F238E27FC236}">
                <a16:creationId xmlns:a16="http://schemas.microsoft.com/office/drawing/2014/main" id="{00EF2025-2F37-0437-8534-E02EA039EA40}"/>
              </a:ext>
            </a:extLst>
          </p:cNvPr>
          <p:cNvCxnSpPr>
            <a:cxnSpLocks/>
          </p:cNvCxnSpPr>
          <p:nvPr/>
        </p:nvCxnSpPr>
        <p:spPr>
          <a:xfrm>
            <a:off x="9863123" y="3415324"/>
            <a:ext cx="31781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矩形 33">
            <a:extLst>
              <a:ext uri="{FF2B5EF4-FFF2-40B4-BE49-F238E27FC236}">
                <a16:creationId xmlns:a16="http://schemas.microsoft.com/office/drawing/2014/main" id="{A0B22181-D900-C8DE-58E2-6B77727DB5DB}"/>
              </a:ext>
            </a:extLst>
          </p:cNvPr>
          <p:cNvSpPr/>
          <p:nvPr/>
        </p:nvSpPr>
        <p:spPr>
          <a:xfrm>
            <a:off x="9679867" y="3479999"/>
            <a:ext cx="58862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37 kDa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5" name="直接连接符 34">
            <a:extLst>
              <a:ext uri="{FF2B5EF4-FFF2-40B4-BE49-F238E27FC236}">
                <a16:creationId xmlns:a16="http://schemas.microsoft.com/office/drawing/2014/main" id="{E7ED88C5-E456-FB13-B2BD-66EBEDB20FE4}"/>
              </a:ext>
            </a:extLst>
          </p:cNvPr>
          <p:cNvCxnSpPr>
            <a:cxnSpLocks/>
          </p:cNvCxnSpPr>
          <p:nvPr/>
        </p:nvCxnSpPr>
        <p:spPr>
          <a:xfrm>
            <a:off x="9655139" y="1523179"/>
            <a:ext cx="31781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6" name="矩形 35">
            <a:extLst>
              <a:ext uri="{FF2B5EF4-FFF2-40B4-BE49-F238E27FC236}">
                <a16:creationId xmlns:a16="http://schemas.microsoft.com/office/drawing/2014/main" id="{EAB6355B-FB6A-FD85-0B1E-EC7574A12136}"/>
              </a:ext>
            </a:extLst>
          </p:cNvPr>
          <p:cNvSpPr/>
          <p:nvPr/>
        </p:nvSpPr>
        <p:spPr>
          <a:xfrm>
            <a:off x="9592318" y="1627486"/>
            <a:ext cx="58862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57 kDa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7" name="直接连接符 36">
            <a:extLst>
              <a:ext uri="{FF2B5EF4-FFF2-40B4-BE49-F238E27FC236}">
                <a16:creationId xmlns:a16="http://schemas.microsoft.com/office/drawing/2014/main" id="{1A5B00B6-9ED0-012A-63D6-4AC84906F167}"/>
              </a:ext>
            </a:extLst>
          </p:cNvPr>
          <p:cNvCxnSpPr>
            <a:cxnSpLocks/>
          </p:cNvCxnSpPr>
          <p:nvPr/>
        </p:nvCxnSpPr>
        <p:spPr>
          <a:xfrm>
            <a:off x="1503636" y="1875542"/>
            <a:ext cx="31781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8" name="矩形 37">
            <a:extLst>
              <a:ext uri="{FF2B5EF4-FFF2-40B4-BE49-F238E27FC236}">
                <a16:creationId xmlns:a16="http://schemas.microsoft.com/office/drawing/2014/main" id="{EA36836B-55B3-9C40-B8B6-428A76F79B9D}"/>
              </a:ext>
            </a:extLst>
          </p:cNvPr>
          <p:cNvSpPr/>
          <p:nvPr/>
        </p:nvSpPr>
        <p:spPr>
          <a:xfrm>
            <a:off x="953211" y="1750596"/>
            <a:ext cx="58862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55 kDa</a:t>
            </a:r>
            <a:endParaRPr lang="zh-CN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5540981B-5C19-F9CB-942E-4446C6746EDC}"/>
              </a:ext>
            </a:extLst>
          </p:cNvPr>
          <p:cNvSpPr txBox="1"/>
          <p:nvPr/>
        </p:nvSpPr>
        <p:spPr>
          <a:xfrm>
            <a:off x="3049003" y="333219"/>
            <a:ext cx="10297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dirty="0">
                <a:latin typeface="Arial" panose="020B0604020202020204" pitchFamily="34" charset="0"/>
                <a:cs typeface="Arial" panose="020B0604020202020204" pitchFamily="34" charset="0"/>
              </a:rPr>
              <a:t>H1229</a:t>
            </a:r>
            <a:endParaRPr lang="zh-CN" altLang="en-US" dirty="0"/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6383F370-B42F-6410-7913-397BB570872F}"/>
              </a:ext>
            </a:extLst>
          </p:cNvPr>
          <p:cNvSpPr txBox="1"/>
          <p:nvPr/>
        </p:nvSpPr>
        <p:spPr>
          <a:xfrm>
            <a:off x="8351175" y="367891"/>
            <a:ext cx="8300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dirty="0">
                <a:latin typeface="Arial" panose="020B0604020202020204" pitchFamily="34" charset="0"/>
                <a:cs typeface="Arial" panose="020B0604020202020204" pitchFamily="34" charset="0"/>
              </a:rPr>
              <a:t>A549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266651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371</TotalTime>
  <Words>58</Words>
  <Application>Microsoft Office PowerPoint</Application>
  <PresentationFormat>宽屏</PresentationFormat>
  <Paragraphs>29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5" baseType="lpstr">
      <vt:lpstr>等线</vt:lpstr>
      <vt:lpstr>等线 Light</vt:lpstr>
      <vt:lpstr>Arial</vt:lpstr>
      <vt:lpstr>Office 主题​​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mier</cp:lastModifiedBy>
  <cp:revision>36</cp:revision>
  <dcterms:created xsi:type="dcterms:W3CDTF">2020-08-26T08:49:18Z</dcterms:created>
  <dcterms:modified xsi:type="dcterms:W3CDTF">2023-03-16T14:28:27Z</dcterms:modified>
</cp:coreProperties>
</file>