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48" d="100"/>
          <a:sy n="48" d="100"/>
        </p:scale>
        <p:origin x="129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C411A1-0BF3-28B0-AC01-16C8DDC55C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7D3639C-77A8-7EB8-1CA3-7EF1DF506F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DC2131-5AB8-75D2-CCFF-35725CC7A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368EA-8855-419B-BD72-C3F1D004873C}" type="datetimeFigureOut">
              <a:rPr lang="it-IT" smtClean="0"/>
              <a:t>01/11/2025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1DED0AE-F24A-10B3-D9DB-EB01E1C33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49B7EF5-FAAE-FC0B-3F49-552675B47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A0A6-5806-452D-9193-203C64110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9814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AFFD76-C69E-7308-F4A9-37244E06A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D27BF23-1499-C9C4-EFAF-709A793A67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9DF69FD-3FB8-C9CE-2346-7AF85FEB0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368EA-8855-419B-BD72-C3F1D004873C}" type="datetimeFigureOut">
              <a:rPr lang="it-IT" smtClean="0"/>
              <a:t>01/11/2025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85519B-2B3C-58A1-003D-C29AA4FC3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25D36A-DACC-4004-7576-A06847CCD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A0A6-5806-452D-9193-203C64110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8327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5448CE9-7790-74C2-9E92-0E65A65DF4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C0AC431-8ABA-9D28-2A50-12CA6717C4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2AE920-A724-8535-CE13-B639BB15F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368EA-8855-419B-BD72-C3F1D004873C}" type="datetimeFigureOut">
              <a:rPr lang="it-IT" smtClean="0"/>
              <a:t>01/11/2025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B78DF82-73EE-863D-D6B2-46B3C2ABB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49A56A-915D-C2BD-E32B-F1D1D0D09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A0A6-5806-452D-9193-203C64110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1768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932D02-8545-0D31-E8C8-D1F07F42B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21A76CD-CD96-EB6A-AEAD-8DB2BC9E57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C4E02D-9430-046A-4762-BDA28BED6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368EA-8855-419B-BD72-C3F1D004873C}" type="datetimeFigureOut">
              <a:rPr lang="it-IT" smtClean="0"/>
              <a:t>01/11/2025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A29BF23-CFFE-983B-DC8D-9A39E98F4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D0CB6B7-A515-A5FA-B20A-7E9462E9B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A0A6-5806-452D-9193-203C64110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7715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E76AA5-E219-217B-D3CC-AC82BD149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B144C52-ACF1-35FB-8328-B1A966495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06F15AE-61AE-B452-D991-B9079C269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368EA-8855-419B-BD72-C3F1D004873C}" type="datetimeFigureOut">
              <a:rPr lang="it-IT" smtClean="0"/>
              <a:t>01/11/2025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838C0F7-AE7E-0689-90B3-4A54C1211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A2C270D-C18F-BE1B-4BB5-B5D344D3E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A0A6-5806-452D-9193-203C64110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1709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5CB0E9-948D-EC8E-4CD4-D0361E230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59D1E6B-EA17-FDC1-D8EF-8B1D27030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EF5C185-B5BF-E659-2119-7EBE709CCE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67392B0-EC75-0CE9-94D7-5EA9CEEA4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368EA-8855-419B-BD72-C3F1D004873C}" type="datetimeFigureOut">
              <a:rPr lang="it-IT" smtClean="0"/>
              <a:t>01/11/2025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C7B2032-1826-B8E7-3B42-C97048045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6B4C0EE-70B4-895E-CBE7-2C30A1813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A0A6-5806-452D-9193-203C64110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0067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EC7472-3F72-1011-4F23-04C2598F8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8598F5C-3E94-6C32-0760-3473FC3E8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D19F957-0006-6FDF-A679-2D9AA0752F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34E4436-325A-AE03-5914-29B9A207D9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A58D2DF-33B7-60FA-884B-B26CBE311D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B747927-5FAE-7167-2A49-ABB483C53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368EA-8855-419B-BD72-C3F1D004873C}" type="datetimeFigureOut">
              <a:rPr lang="it-IT" smtClean="0"/>
              <a:t>01/11/2025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D846F1E-0321-114B-6CAE-3CFDF7212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7B8A64F-20B5-7E15-EFAE-29FAE59FE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A0A6-5806-452D-9193-203C64110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0358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E68782-9CD5-568B-FE49-48AD89C07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675E0BD-0DE4-DD15-F5D0-01B86A69D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368EA-8855-419B-BD72-C3F1D004873C}" type="datetimeFigureOut">
              <a:rPr lang="it-IT" smtClean="0"/>
              <a:t>01/11/2025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B1CCEEE-4291-FEF7-7663-B48BC42DF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5CAAF56-E3AD-1191-1148-F5FD2322A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A0A6-5806-452D-9193-203C64110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1742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5CB7C4D-3C44-14BC-FAB7-64B3962EE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368EA-8855-419B-BD72-C3F1D004873C}" type="datetimeFigureOut">
              <a:rPr lang="it-IT" smtClean="0"/>
              <a:t>01/11/2025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2B55149-52E7-B5D0-0066-620E5C535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3B5EE59-6A24-FB91-80AE-D3D72FB27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A0A6-5806-452D-9193-203C64110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9744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0FAD6C-6268-A6E4-B5D2-0DEE23F74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BB3B4B-5B1C-EC2E-3114-C0314B603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03AEB6A-8647-C6D7-AEA5-7A97E304F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0DA6733-7FC2-AA31-EDBE-B45F4164A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368EA-8855-419B-BD72-C3F1D004873C}" type="datetimeFigureOut">
              <a:rPr lang="it-IT" smtClean="0"/>
              <a:t>01/11/2025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2C32E41-6104-152F-58B2-C1A2191AC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126F439-F784-227B-9AD5-6896338B8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A0A6-5806-452D-9193-203C64110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039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82C23B-817B-2CA4-8D0D-833DA46E9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3F9F50A-134D-827A-ED7D-34A874B6A9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8C44950-308F-59DB-6837-D1C9DEBD54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FA4E886-7BC6-0B17-2B77-2A8952CED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368EA-8855-419B-BD72-C3F1D004873C}" type="datetimeFigureOut">
              <a:rPr lang="it-IT" smtClean="0"/>
              <a:t>01/11/2025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C7377D6-6438-B02B-AF0E-32B38B88C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126FE69-A0BA-F491-F060-95E52BF86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A0A6-5806-452D-9193-203C64110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1477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80A23A1-0588-5BF1-C751-DC9EA94C1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EE42EB4-4498-1E11-C375-B49E6767B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ED1F02B-0D38-DA9E-CF0C-A9EC424DBD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F368EA-8855-419B-BD72-C3F1D004873C}" type="datetimeFigureOut">
              <a:rPr lang="it-IT" smtClean="0"/>
              <a:t>01/11/2025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39FCE7-54AA-6E77-D53E-DAC21E15A6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B3AF836-81F4-8CA3-E3F4-6F4F653715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2CA0A6-5806-452D-9193-203C64110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3625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6.emf"/><Relationship Id="rId18" Type="http://schemas.openxmlformats.org/officeDocument/2006/relationships/image" Target="../media/image10.png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9.png"/><Relationship Id="rId2" Type="http://schemas.openxmlformats.org/officeDocument/2006/relationships/oleObject" Target="../embeddings/oleObject1.bin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5" Type="http://schemas.openxmlformats.org/officeDocument/2006/relationships/image" Target="../media/image7.emf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11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emf"/><Relationship Id="rId14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7E60058B-D0D3-6F6A-3442-720B146140F1}"/>
              </a:ext>
            </a:extLst>
          </p:cNvPr>
          <p:cNvGrpSpPr/>
          <p:nvPr/>
        </p:nvGrpSpPr>
        <p:grpSpPr>
          <a:xfrm>
            <a:off x="4130339" y="3762747"/>
            <a:ext cx="3593089" cy="2649684"/>
            <a:chOff x="-58649" y="447675"/>
            <a:chExt cx="4308679" cy="2982913"/>
          </a:xfrm>
        </p:grpSpPr>
        <p:graphicFrame>
          <p:nvGraphicFramePr>
            <p:cNvPr id="4" name="Oggetto 3">
              <a:extLst>
                <a:ext uri="{FF2B5EF4-FFF2-40B4-BE49-F238E27FC236}">
                  <a16:creationId xmlns:a16="http://schemas.microsoft.com/office/drawing/2014/main" id="{70A0F46E-B218-9E5B-088C-9155A2FEA08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61273793"/>
                </p:ext>
              </p:extLst>
            </p:nvPr>
          </p:nvGraphicFramePr>
          <p:xfrm>
            <a:off x="1952919" y="447676"/>
            <a:ext cx="2297111" cy="29829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9" r:id="rId2" imgW="2047372" imgH="2656788" progId="Prism9.Document">
                    <p:embed/>
                  </p:oleObj>
                </mc:Choice>
                <mc:Fallback>
                  <p:oleObj name="Prism 9" r:id="rId2" imgW="2047372" imgH="2656788" progId="Prism9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1952919" y="447676"/>
                          <a:ext cx="2297111" cy="29829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ggetto 5">
              <a:extLst>
                <a:ext uri="{FF2B5EF4-FFF2-40B4-BE49-F238E27FC236}">
                  <a16:creationId xmlns:a16="http://schemas.microsoft.com/office/drawing/2014/main" id="{8EDDED2A-F2D7-984C-E201-9AB55B9664F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63992273"/>
                </p:ext>
              </p:extLst>
            </p:nvPr>
          </p:nvGraphicFramePr>
          <p:xfrm>
            <a:off x="-58649" y="447675"/>
            <a:ext cx="2160587" cy="2981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9" r:id="rId4" imgW="2160454" imgH="2659668" progId="Prism9.Document">
                    <p:embed/>
                  </p:oleObj>
                </mc:Choice>
                <mc:Fallback>
                  <p:oleObj name="Prism 9" r:id="rId4" imgW="2160454" imgH="2659668" progId="Prism9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-58649" y="447675"/>
                          <a:ext cx="2160587" cy="29813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B4686F1-E6BE-FF04-6FAB-631C43354291}"/>
              </a:ext>
            </a:extLst>
          </p:cNvPr>
          <p:cNvSpPr txBox="1"/>
          <p:nvPr/>
        </p:nvSpPr>
        <p:spPr>
          <a:xfrm>
            <a:off x="369253" y="261422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</a:t>
            </a:r>
          </a:p>
        </p:txBody>
      </p:sp>
      <p:graphicFrame>
        <p:nvGraphicFramePr>
          <p:cNvPr id="8" name="Oggetto 7">
            <a:extLst>
              <a:ext uri="{FF2B5EF4-FFF2-40B4-BE49-F238E27FC236}">
                <a16:creationId xmlns:a16="http://schemas.microsoft.com/office/drawing/2014/main" id="{E95DB7B8-12DD-48B6-3007-D6F91B2685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7530481"/>
              </p:ext>
            </p:extLst>
          </p:nvPr>
        </p:nvGraphicFramePr>
        <p:xfrm>
          <a:off x="471390" y="261422"/>
          <a:ext cx="5371818" cy="26496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6" imgW="4560038" imgH="2643106" progId="Prism9.Document">
                  <p:embed/>
                </p:oleObj>
              </mc:Choice>
              <mc:Fallback>
                <p:oleObj name="Prism 9" r:id="rId6" imgW="4560038" imgH="2643106" progId="Prism9.Document">
                  <p:embed/>
                  <p:pic>
                    <p:nvPicPr>
                      <p:cNvPr id="13" name="Oggetto 12">
                        <a:extLst>
                          <a:ext uri="{FF2B5EF4-FFF2-40B4-BE49-F238E27FC236}">
                            <a16:creationId xmlns:a16="http://schemas.microsoft.com/office/drawing/2014/main" id="{6DE0347A-41A0-1A4A-96BE-5062C3F682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71390" y="261422"/>
                        <a:ext cx="5371818" cy="26496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ggetto 8">
            <a:extLst>
              <a:ext uri="{FF2B5EF4-FFF2-40B4-BE49-F238E27FC236}">
                <a16:creationId xmlns:a16="http://schemas.microsoft.com/office/drawing/2014/main" id="{5D67101D-1388-37E8-FF5B-DC0499C7A3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6105963"/>
              </p:ext>
            </p:extLst>
          </p:nvPr>
        </p:nvGraphicFramePr>
        <p:xfrm>
          <a:off x="6246099" y="244459"/>
          <a:ext cx="5233127" cy="27088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8" imgW="4437952" imgH="2611062" progId="Prism9.Document">
                  <p:embed/>
                </p:oleObj>
              </mc:Choice>
              <mc:Fallback>
                <p:oleObj name="Prism 9" r:id="rId8" imgW="4437952" imgH="2611062" progId="Prism9.Document">
                  <p:embed/>
                  <p:pic>
                    <p:nvPicPr>
                      <p:cNvPr id="14" name="Oggetto 13">
                        <a:extLst>
                          <a:ext uri="{FF2B5EF4-FFF2-40B4-BE49-F238E27FC236}">
                            <a16:creationId xmlns:a16="http://schemas.microsoft.com/office/drawing/2014/main" id="{CAE24097-1D5F-E771-2184-B2A3C9C97E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246099" y="244459"/>
                        <a:ext cx="5233127" cy="27088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B0BF398-2C72-FBED-59D7-BB4F9E173D56}"/>
              </a:ext>
            </a:extLst>
          </p:cNvPr>
          <p:cNvSpPr txBox="1"/>
          <p:nvPr/>
        </p:nvSpPr>
        <p:spPr>
          <a:xfrm>
            <a:off x="362841" y="3168875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b</a:t>
            </a:r>
          </a:p>
        </p:txBody>
      </p:sp>
      <p:graphicFrame>
        <p:nvGraphicFramePr>
          <p:cNvPr id="13" name="Oggetto 12">
            <a:extLst>
              <a:ext uri="{FF2B5EF4-FFF2-40B4-BE49-F238E27FC236}">
                <a16:creationId xmlns:a16="http://schemas.microsoft.com/office/drawing/2014/main" id="{60A92D93-1C89-0E14-52B6-C1B8F573C8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611447"/>
              </p:ext>
            </p:extLst>
          </p:nvPr>
        </p:nvGraphicFramePr>
        <p:xfrm>
          <a:off x="-96838" y="3803650"/>
          <a:ext cx="3875088" cy="298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0" imgW="3875420" imgH="2981190" progId="Prism9.Document">
                  <p:embed/>
                </p:oleObj>
              </mc:Choice>
              <mc:Fallback>
                <p:oleObj name="Prism 9" r:id="rId10" imgW="3875420" imgH="2981190" progId="Prism9.Document">
                  <p:embed/>
                  <p:pic>
                    <p:nvPicPr>
                      <p:cNvPr id="15" name="Oggetto 14">
                        <a:extLst>
                          <a:ext uri="{FF2B5EF4-FFF2-40B4-BE49-F238E27FC236}">
                            <a16:creationId xmlns:a16="http://schemas.microsoft.com/office/drawing/2014/main" id="{17FB59E1-881E-9EF9-8BB5-6027767275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-96838" y="3803650"/>
                        <a:ext cx="3875088" cy="2981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1AF8135-5573-15A2-CDBB-4583A7B5E3CA}"/>
              </a:ext>
            </a:extLst>
          </p:cNvPr>
          <p:cNvSpPr txBox="1"/>
          <p:nvPr/>
        </p:nvSpPr>
        <p:spPr>
          <a:xfrm>
            <a:off x="4217299" y="3168131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</a:t>
            </a:r>
          </a:p>
        </p:txBody>
      </p: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FDF080E4-11A5-F918-5053-6BE43EDA247C}"/>
              </a:ext>
            </a:extLst>
          </p:cNvPr>
          <p:cNvGrpSpPr>
            <a:grpSpLocks noChangeAspect="1"/>
          </p:cNvGrpSpPr>
          <p:nvPr/>
        </p:nvGrpSpPr>
        <p:grpSpPr>
          <a:xfrm>
            <a:off x="8465222" y="2984694"/>
            <a:ext cx="3254637" cy="3460003"/>
            <a:chOff x="7713216" y="2140697"/>
            <a:chExt cx="4306985" cy="4578754"/>
          </a:xfrm>
        </p:grpSpPr>
        <p:grpSp>
          <p:nvGrpSpPr>
            <p:cNvPr id="17" name="Gruppo 16">
              <a:extLst>
                <a:ext uri="{FF2B5EF4-FFF2-40B4-BE49-F238E27FC236}">
                  <a16:creationId xmlns:a16="http://schemas.microsoft.com/office/drawing/2014/main" id="{FB782462-E6DB-86DE-11A4-4383A4D700DC}"/>
                </a:ext>
              </a:extLst>
            </p:cNvPr>
            <p:cNvGrpSpPr/>
            <p:nvPr/>
          </p:nvGrpSpPr>
          <p:grpSpPr>
            <a:xfrm>
              <a:off x="7713216" y="4158813"/>
              <a:ext cx="4306985" cy="2560638"/>
              <a:chOff x="6291554" y="2065285"/>
              <a:chExt cx="4306985" cy="2560638"/>
            </a:xfrm>
          </p:grpSpPr>
          <p:graphicFrame>
            <p:nvGraphicFramePr>
              <p:cNvPr id="18" name="Oggetto 17">
                <a:extLst>
                  <a:ext uri="{FF2B5EF4-FFF2-40B4-BE49-F238E27FC236}">
                    <a16:creationId xmlns:a16="http://schemas.microsoft.com/office/drawing/2014/main" id="{87BDE61E-F70E-AF24-12E2-DE928E2F3FF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03257784"/>
                  </p:ext>
                </p:extLst>
              </p:nvPr>
            </p:nvGraphicFramePr>
            <p:xfrm>
              <a:off x="6291554" y="2065286"/>
              <a:ext cx="2130425" cy="25606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Prism 9" r:id="rId12" imgW="2129843" imgH="2560655" progId="Prism9.Document">
                      <p:embed/>
                    </p:oleObj>
                  </mc:Choice>
                  <mc:Fallback>
                    <p:oleObj name="Prism 9" r:id="rId12" imgW="2129843" imgH="2560655" progId="Prism9.Document">
                      <p:embed/>
                      <p:pic>
                        <p:nvPicPr>
                          <p:cNvPr id="27" name="Oggetto 26">
                            <a:extLst>
                              <a:ext uri="{FF2B5EF4-FFF2-40B4-BE49-F238E27FC236}">
                                <a16:creationId xmlns:a16="http://schemas.microsoft.com/office/drawing/2014/main" id="{CE089151-35DF-149A-2E79-BBAF8DA10D9F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13"/>
                          <a:stretch>
                            <a:fillRect/>
                          </a:stretch>
                        </p:blipFill>
                        <p:spPr>
                          <a:xfrm>
                            <a:off x="6291554" y="2065286"/>
                            <a:ext cx="2130425" cy="2560637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9" name="Oggetto 18">
                <a:extLst>
                  <a:ext uri="{FF2B5EF4-FFF2-40B4-BE49-F238E27FC236}">
                    <a16:creationId xmlns:a16="http://schemas.microsoft.com/office/drawing/2014/main" id="{CFF303D3-2D24-6359-2985-729C6EAD38A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3037013"/>
                  </p:ext>
                </p:extLst>
              </p:nvPr>
            </p:nvGraphicFramePr>
            <p:xfrm>
              <a:off x="8550664" y="2065285"/>
              <a:ext cx="2047875" cy="25606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Prism 9" r:id="rId14" imgW="2047372" imgH="2560655" progId="Prism9.Document">
                      <p:embed/>
                    </p:oleObj>
                  </mc:Choice>
                  <mc:Fallback>
                    <p:oleObj name="Prism 9" r:id="rId14" imgW="2047372" imgH="2560655" progId="Prism9.Document">
                      <p:embed/>
                      <p:pic>
                        <p:nvPicPr>
                          <p:cNvPr id="28" name="Oggetto 27">
                            <a:extLst>
                              <a:ext uri="{FF2B5EF4-FFF2-40B4-BE49-F238E27FC236}">
                                <a16:creationId xmlns:a16="http://schemas.microsoft.com/office/drawing/2014/main" id="{D41DF37C-5731-E13E-A6F4-EADF577132AC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15"/>
                          <a:stretch>
                            <a:fillRect/>
                          </a:stretch>
                        </p:blipFill>
                        <p:spPr>
                          <a:xfrm>
                            <a:off x="8550664" y="2065285"/>
                            <a:ext cx="2047875" cy="2560637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20" name="Gruppo 19">
              <a:extLst>
                <a:ext uri="{FF2B5EF4-FFF2-40B4-BE49-F238E27FC236}">
                  <a16:creationId xmlns:a16="http://schemas.microsoft.com/office/drawing/2014/main" id="{A6704D60-03A5-CD6E-DF56-26BD3A7AF07F}"/>
                </a:ext>
              </a:extLst>
            </p:cNvPr>
            <p:cNvGrpSpPr/>
            <p:nvPr/>
          </p:nvGrpSpPr>
          <p:grpSpPr>
            <a:xfrm>
              <a:off x="7819030" y="2140697"/>
              <a:ext cx="4175038" cy="1786779"/>
              <a:chOff x="1854182" y="2378889"/>
              <a:chExt cx="4175038" cy="1786779"/>
            </a:xfrm>
          </p:grpSpPr>
          <p:pic>
            <p:nvPicPr>
              <p:cNvPr id="21" name="Picture 2">
                <a:extLst>
                  <a:ext uri="{FF2B5EF4-FFF2-40B4-BE49-F238E27FC236}">
                    <a16:creationId xmlns:a16="http://schemas.microsoft.com/office/drawing/2014/main" id="{AAFE75E5-15BB-DF85-FC8C-8FEE256C22C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4342" t="33615" b="48306"/>
              <a:stretch>
                <a:fillRect/>
              </a:stretch>
            </p:blipFill>
            <p:spPr bwMode="auto">
              <a:xfrm>
                <a:off x="2468279" y="3206113"/>
                <a:ext cx="1335856" cy="49594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22" name="Connettore 1 15">
                <a:extLst>
                  <a:ext uri="{FF2B5EF4-FFF2-40B4-BE49-F238E27FC236}">
                    <a16:creationId xmlns:a16="http://schemas.microsoft.com/office/drawing/2014/main" id="{8B550754-C264-3699-F0DC-C62FB7B5BC10}"/>
                  </a:ext>
                </a:extLst>
              </p:cNvPr>
              <p:cNvCxnSpPr/>
              <p:nvPr/>
            </p:nvCxnSpPr>
            <p:spPr>
              <a:xfrm>
                <a:off x="4528985" y="2669379"/>
                <a:ext cx="1500235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6194C780-4DCE-0B0F-6A2E-75F225CA09F5}"/>
                  </a:ext>
                </a:extLst>
              </p:cNvPr>
              <p:cNvSpPr txBox="1"/>
              <p:nvPr/>
            </p:nvSpPr>
            <p:spPr>
              <a:xfrm>
                <a:off x="5032579" y="2378889"/>
                <a:ext cx="40588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dirty="0"/>
                  <a:t>L67</a:t>
                </a:r>
                <a:endParaRPr lang="en-US" sz="1200" dirty="0"/>
              </a:p>
            </p:txBody>
          </p:sp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96141524-32AD-80B2-0A5F-4916945D2892}"/>
                  </a:ext>
                </a:extLst>
              </p:cNvPr>
              <p:cNvSpPr txBox="1"/>
              <p:nvPr/>
            </p:nvSpPr>
            <p:spPr>
              <a:xfrm>
                <a:off x="1938970" y="3296154"/>
                <a:ext cx="649547" cy="3258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000" dirty="0" err="1"/>
                  <a:t>cGAS</a:t>
                </a:r>
                <a:endParaRPr lang="it-IT" sz="1000" dirty="0"/>
              </a:p>
            </p:txBody>
          </p:sp>
          <p:pic>
            <p:nvPicPr>
              <p:cNvPr id="25" name="Picture 4">
                <a:extLst>
                  <a:ext uri="{FF2B5EF4-FFF2-40B4-BE49-F238E27FC236}">
                    <a16:creationId xmlns:a16="http://schemas.microsoft.com/office/drawing/2014/main" id="{1CB6B8F1-B5DE-E5BC-88D8-4E98089AF2A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0660" t="54998" r="18594" b="18389"/>
              <a:stretch>
                <a:fillRect/>
              </a:stretch>
            </p:blipFill>
            <p:spPr bwMode="auto">
              <a:xfrm>
                <a:off x="2468278" y="3740018"/>
                <a:ext cx="1335856" cy="41548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6" name="CasellaDiTesto 25">
                <a:extLst>
                  <a:ext uri="{FF2B5EF4-FFF2-40B4-BE49-F238E27FC236}">
                    <a16:creationId xmlns:a16="http://schemas.microsoft.com/office/drawing/2014/main" id="{ABEF7C94-B3FF-CA03-474D-9D9617D4D8C4}"/>
                  </a:ext>
                </a:extLst>
              </p:cNvPr>
              <p:cNvSpPr txBox="1"/>
              <p:nvPr/>
            </p:nvSpPr>
            <p:spPr>
              <a:xfrm>
                <a:off x="1854182" y="3783640"/>
                <a:ext cx="704701" cy="3258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000" dirty="0"/>
                  <a:t>ACTIN</a:t>
                </a:r>
              </a:p>
            </p:txBody>
          </p:sp>
          <p:pic>
            <p:nvPicPr>
              <p:cNvPr id="27" name="Picture 2">
                <a:extLst>
                  <a:ext uri="{FF2B5EF4-FFF2-40B4-BE49-F238E27FC236}">
                    <a16:creationId xmlns:a16="http://schemas.microsoft.com/office/drawing/2014/main" id="{83101D92-89C5-5681-6888-1715B040E8A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577" b="59904"/>
              <a:stretch>
                <a:fillRect/>
              </a:stretch>
            </p:blipFill>
            <p:spPr bwMode="auto">
              <a:xfrm>
                <a:off x="4610839" y="3190693"/>
                <a:ext cx="1312761" cy="49594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8" name="Picture 3">
                <a:extLst>
                  <a:ext uri="{FF2B5EF4-FFF2-40B4-BE49-F238E27FC236}">
                    <a16:creationId xmlns:a16="http://schemas.microsoft.com/office/drawing/2014/main" id="{FBB473FC-7851-5989-7FF3-B159ADE28DC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5438" b="25060"/>
              <a:stretch>
                <a:fillRect/>
              </a:stretch>
            </p:blipFill>
            <p:spPr bwMode="auto">
              <a:xfrm>
                <a:off x="4612534" y="3711445"/>
                <a:ext cx="1310934" cy="45422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9" name="CasellaDiTesto 5">
                <a:extLst>
                  <a:ext uri="{FF2B5EF4-FFF2-40B4-BE49-F238E27FC236}">
                    <a16:creationId xmlns:a16="http://schemas.microsoft.com/office/drawing/2014/main" id="{3ADF6549-CB9B-4AD5-388C-C17196DC1FF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8376516">
                <a:off x="4706790" y="2859764"/>
                <a:ext cx="419627" cy="276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it-IT" altLang="it-IT" sz="800" dirty="0"/>
                  <a:t>NC</a:t>
                </a:r>
              </a:p>
            </p:txBody>
          </p:sp>
          <p:sp>
            <p:nvSpPr>
              <p:cNvPr id="30" name="CasellaDiTesto 6">
                <a:extLst>
                  <a:ext uri="{FF2B5EF4-FFF2-40B4-BE49-F238E27FC236}">
                    <a16:creationId xmlns:a16="http://schemas.microsoft.com/office/drawing/2014/main" id="{5666A63D-884D-F964-91CA-FD9E38776BE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8376516">
                <a:off x="4941366" y="2829806"/>
                <a:ext cx="50206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</a:pPr>
                <a:r>
                  <a:rPr lang="it-IT" altLang="it-IT" sz="800" dirty="0"/>
                  <a:t>2,5 </a:t>
                </a:r>
                <a:r>
                  <a:rPr lang="it-IT" sz="800" dirty="0"/>
                  <a:t>µ</a:t>
                </a:r>
                <a:r>
                  <a:rPr lang="it-IT" altLang="it-IT" sz="800" dirty="0"/>
                  <a:t>M</a:t>
                </a:r>
              </a:p>
            </p:txBody>
          </p:sp>
          <p:sp>
            <p:nvSpPr>
              <p:cNvPr id="31" name="CasellaDiTesto 7">
                <a:extLst>
                  <a:ext uri="{FF2B5EF4-FFF2-40B4-BE49-F238E27FC236}">
                    <a16:creationId xmlns:a16="http://schemas.microsoft.com/office/drawing/2014/main" id="{D5D62D92-072F-4103-15F4-FFC540A2DA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8376516">
                <a:off x="5230168" y="2880843"/>
                <a:ext cx="415498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</a:pPr>
                <a:r>
                  <a:rPr lang="it-IT" altLang="it-IT" sz="800" dirty="0"/>
                  <a:t>5 </a:t>
                </a:r>
                <a:r>
                  <a:rPr lang="it-IT" sz="800" dirty="0"/>
                  <a:t>µ</a:t>
                </a:r>
                <a:r>
                  <a:rPr lang="it-IT" altLang="it-IT" sz="800" dirty="0"/>
                  <a:t>M</a:t>
                </a:r>
              </a:p>
            </p:txBody>
          </p:sp>
          <p:sp>
            <p:nvSpPr>
              <p:cNvPr id="32" name="CasellaDiTesto 4">
                <a:extLst>
                  <a:ext uri="{FF2B5EF4-FFF2-40B4-BE49-F238E27FC236}">
                    <a16:creationId xmlns:a16="http://schemas.microsoft.com/office/drawing/2014/main" id="{0F6E745F-480B-B6BE-00E1-DEE8B618E8E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8376516">
                <a:off x="5476512" y="2860965"/>
                <a:ext cx="473206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</a:pPr>
                <a:r>
                  <a:rPr lang="it-IT" altLang="it-IT" sz="800" dirty="0"/>
                  <a:t>10 </a:t>
                </a:r>
                <a:r>
                  <a:rPr lang="it-IT" sz="800" dirty="0"/>
                  <a:t>µ</a:t>
                </a:r>
                <a:r>
                  <a:rPr lang="it-IT" altLang="it-IT" sz="800" dirty="0"/>
                  <a:t>M</a:t>
                </a:r>
              </a:p>
            </p:txBody>
          </p:sp>
          <p:cxnSp>
            <p:nvCxnSpPr>
              <p:cNvPr id="33" name="Connettore 1 15">
                <a:extLst>
                  <a:ext uri="{FF2B5EF4-FFF2-40B4-BE49-F238E27FC236}">
                    <a16:creationId xmlns:a16="http://schemas.microsoft.com/office/drawing/2014/main" id="{4686FBC0-E4C3-69E3-860E-392B7E7ED6BA}"/>
                  </a:ext>
                </a:extLst>
              </p:cNvPr>
              <p:cNvCxnSpPr/>
              <p:nvPr/>
            </p:nvCxnSpPr>
            <p:spPr>
              <a:xfrm>
                <a:off x="2462165" y="2666420"/>
                <a:ext cx="1500235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CasellaDiTesto 5">
                <a:extLst>
                  <a:ext uri="{FF2B5EF4-FFF2-40B4-BE49-F238E27FC236}">
                    <a16:creationId xmlns:a16="http://schemas.microsoft.com/office/drawing/2014/main" id="{A4DC58DD-7FE6-1048-5B70-C8AD22EF7C7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8376516">
                <a:off x="2604576" y="2873738"/>
                <a:ext cx="419627" cy="276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it-IT" altLang="it-IT" sz="800" dirty="0"/>
                  <a:t>NC</a:t>
                </a:r>
              </a:p>
            </p:txBody>
          </p:sp>
          <p:sp>
            <p:nvSpPr>
              <p:cNvPr id="35" name="CasellaDiTesto 6">
                <a:extLst>
                  <a:ext uri="{FF2B5EF4-FFF2-40B4-BE49-F238E27FC236}">
                    <a16:creationId xmlns:a16="http://schemas.microsoft.com/office/drawing/2014/main" id="{68CD7CA1-FA17-CD98-4E8A-467CCD1EEF1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8376516">
                <a:off x="2828147" y="2813371"/>
                <a:ext cx="630252" cy="276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</a:pPr>
                <a:r>
                  <a:rPr lang="it-IT" altLang="it-IT" sz="800" dirty="0"/>
                  <a:t>0,5 </a:t>
                </a:r>
                <a:r>
                  <a:rPr lang="it-IT" sz="800" dirty="0"/>
                  <a:t>µ</a:t>
                </a:r>
                <a:r>
                  <a:rPr lang="it-IT" altLang="it-IT" sz="800" dirty="0"/>
                  <a:t>M</a:t>
                </a:r>
              </a:p>
            </p:txBody>
          </p:sp>
          <p:sp>
            <p:nvSpPr>
              <p:cNvPr id="36" name="CasellaDiTesto 7">
                <a:extLst>
                  <a:ext uri="{FF2B5EF4-FFF2-40B4-BE49-F238E27FC236}">
                    <a16:creationId xmlns:a16="http://schemas.microsoft.com/office/drawing/2014/main" id="{BFBBF059-E93B-D4E8-E2F5-15A1C72B51E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8376516">
                <a:off x="3109640" y="2864408"/>
                <a:ext cx="522915" cy="276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</a:pPr>
                <a:r>
                  <a:rPr lang="it-IT" altLang="it-IT" sz="800" dirty="0"/>
                  <a:t>1 </a:t>
                </a:r>
                <a:r>
                  <a:rPr lang="it-IT" sz="800" dirty="0"/>
                  <a:t>µ</a:t>
                </a:r>
                <a:r>
                  <a:rPr lang="it-IT" altLang="it-IT" sz="800" dirty="0"/>
                  <a:t>M</a:t>
                </a:r>
              </a:p>
            </p:txBody>
          </p:sp>
          <p:sp>
            <p:nvSpPr>
              <p:cNvPr id="37" name="CasellaDiTesto 4">
                <a:extLst>
                  <a:ext uri="{FF2B5EF4-FFF2-40B4-BE49-F238E27FC236}">
                    <a16:creationId xmlns:a16="http://schemas.microsoft.com/office/drawing/2014/main" id="{BBC68FEF-3732-21EF-2964-BBECB1642D3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8376516">
                <a:off x="3347853" y="2803237"/>
                <a:ext cx="632278" cy="276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</a:pPr>
                <a:r>
                  <a:rPr lang="it-IT" altLang="it-IT" sz="800" dirty="0"/>
                  <a:t>2,5 </a:t>
                </a:r>
                <a:r>
                  <a:rPr lang="it-IT" sz="800" dirty="0"/>
                  <a:t>µ</a:t>
                </a:r>
                <a:r>
                  <a:rPr lang="it-IT" altLang="it-IT" sz="800" dirty="0"/>
                  <a:t>M</a:t>
                </a:r>
              </a:p>
            </p:txBody>
          </p:sp>
          <p:sp>
            <p:nvSpPr>
              <p:cNvPr id="38" name="CasellaDiTesto 37">
                <a:extLst>
                  <a:ext uri="{FF2B5EF4-FFF2-40B4-BE49-F238E27FC236}">
                    <a16:creationId xmlns:a16="http://schemas.microsoft.com/office/drawing/2014/main" id="{B5BF94E6-264F-8654-2203-0416E1DE9A2D}"/>
                  </a:ext>
                </a:extLst>
              </p:cNvPr>
              <p:cNvSpPr txBox="1"/>
              <p:nvPr/>
            </p:nvSpPr>
            <p:spPr>
              <a:xfrm>
                <a:off x="2837533" y="2379134"/>
                <a:ext cx="76174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dirty="0" err="1"/>
                  <a:t>Olaparib</a:t>
                </a:r>
                <a:endParaRPr lang="en-US" sz="1200" dirty="0"/>
              </a:p>
            </p:txBody>
          </p:sp>
          <p:sp>
            <p:nvSpPr>
              <p:cNvPr id="39" name="CasellaDiTesto 38">
                <a:extLst>
                  <a:ext uri="{FF2B5EF4-FFF2-40B4-BE49-F238E27FC236}">
                    <a16:creationId xmlns:a16="http://schemas.microsoft.com/office/drawing/2014/main" id="{975A3500-5022-54B3-AE2F-3109A617BA96}"/>
                  </a:ext>
                </a:extLst>
              </p:cNvPr>
              <p:cNvSpPr txBox="1"/>
              <p:nvPr/>
            </p:nvSpPr>
            <p:spPr>
              <a:xfrm>
                <a:off x="4055640" y="3296153"/>
                <a:ext cx="649547" cy="3258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000" dirty="0" err="1"/>
                  <a:t>cGAS</a:t>
                </a:r>
                <a:endParaRPr lang="it-IT" sz="1000" dirty="0"/>
              </a:p>
            </p:txBody>
          </p:sp>
          <p:sp>
            <p:nvSpPr>
              <p:cNvPr id="40" name="CasellaDiTesto 39">
                <a:extLst>
                  <a:ext uri="{FF2B5EF4-FFF2-40B4-BE49-F238E27FC236}">
                    <a16:creationId xmlns:a16="http://schemas.microsoft.com/office/drawing/2014/main" id="{07590CDE-B1EE-3AA9-1D95-A597BD3E0013}"/>
                  </a:ext>
                </a:extLst>
              </p:cNvPr>
              <p:cNvSpPr txBox="1"/>
              <p:nvPr/>
            </p:nvSpPr>
            <p:spPr>
              <a:xfrm>
                <a:off x="3920051" y="3783639"/>
                <a:ext cx="800160" cy="3258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000" dirty="0"/>
                  <a:t>GAPDH</a:t>
                </a:r>
              </a:p>
            </p:txBody>
          </p:sp>
        </p:grpSp>
      </p:grp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FA7E6C3F-2EF0-B442-9FF6-D3E74DA0828E}"/>
              </a:ext>
            </a:extLst>
          </p:cNvPr>
          <p:cNvSpPr txBox="1"/>
          <p:nvPr/>
        </p:nvSpPr>
        <p:spPr>
          <a:xfrm>
            <a:off x="8198803" y="3170943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6804368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Tema di Office</vt:lpstr>
      <vt:lpstr>Prism 9</vt:lpstr>
      <vt:lpstr>GraphPad Prism 9 Project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Daniele Caracciolo</dc:creator>
  <cp:lastModifiedBy>Daniele Caracciolo</cp:lastModifiedBy>
  <cp:revision>4</cp:revision>
  <dcterms:created xsi:type="dcterms:W3CDTF">2025-10-31T14:25:52Z</dcterms:created>
  <dcterms:modified xsi:type="dcterms:W3CDTF">2025-11-02T09:01:37Z</dcterms:modified>
</cp:coreProperties>
</file>