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DA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7" y="-10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0882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57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2855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6422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948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024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5010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604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5504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352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9771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B388-8C6D-4D92-9523-78870718AA4D}" type="datetimeFigureOut">
              <a:rPr lang="fr-FR" smtClean="0"/>
              <a:pPr/>
              <a:t>03/06/2016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DC3BD-8EB5-45CC-B085-7394934E01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251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3751552" y="1992181"/>
            <a:ext cx="2402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ea typeface="Calibri" panose="020F0502020204030204" pitchFamily="34" charset="0"/>
              </a:rPr>
              <a:t>Cluster groups </a:t>
            </a:r>
          </a:p>
          <a:p>
            <a:pPr algn="ctr"/>
            <a:r>
              <a:rPr lang="en-US" sz="1600" dirty="0" smtClean="0">
                <a:ea typeface="Calibri" panose="020F0502020204030204" pitchFamily="34" charset="0"/>
              </a:rPr>
              <a:t>(</a:t>
            </a:r>
            <a:r>
              <a:rPr lang="fr-FR" sz="1600" dirty="0" err="1" smtClean="0"/>
              <a:t>Kruskal</a:t>
            </a:r>
            <a:r>
              <a:rPr lang="fr-FR" sz="1600" dirty="0" smtClean="0"/>
              <a:t>: </a:t>
            </a:r>
            <a:r>
              <a:rPr lang="fr-FR" sz="1600" i="1" dirty="0" smtClean="0"/>
              <a:t>p-value</a:t>
            </a:r>
            <a:r>
              <a:rPr lang="fr-FR" sz="1600" dirty="0" smtClean="0"/>
              <a:t>=</a:t>
            </a:r>
            <a:r>
              <a:rPr lang="fr-FR" sz="1600" dirty="0"/>
              <a:t>0.05629</a:t>
            </a:r>
            <a:r>
              <a:rPr lang="en-US" sz="1600" dirty="0" smtClean="0">
                <a:ea typeface="Calibri" panose="020F0502020204030204" pitchFamily="34" charset="0"/>
              </a:rPr>
              <a:t>)</a:t>
            </a:r>
            <a:endParaRPr lang="fr-FR" sz="1600" dirty="0"/>
          </a:p>
        </p:txBody>
      </p:sp>
      <p:sp>
        <p:nvSpPr>
          <p:cNvPr id="58" name="ZoneTexte 57"/>
          <p:cNvSpPr txBox="1"/>
          <p:nvPr/>
        </p:nvSpPr>
        <p:spPr>
          <a:xfrm>
            <a:off x="1300362" y="3938460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IC</a:t>
            </a:r>
            <a:r>
              <a:rPr lang="fr-FR" sz="1200" baseline="-25000" dirty="0" smtClean="0"/>
              <a:t>50</a:t>
            </a:r>
          </a:p>
          <a:p>
            <a:r>
              <a:rPr lang="fr-FR" sz="1200" dirty="0" smtClean="0"/>
              <a:t>(</a:t>
            </a:r>
            <a:r>
              <a:rPr lang="fr-FR" sz="1200" dirty="0" err="1" smtClean="0"/>
              <a:t>nM</a:t>
            </a:r>
            <a:r>
              <a:rPr lang="fr-FR" sz="1200" dirty="0" smtClean="0"/>
              <a:t>)</a:t>
            </a:r>
            <a:endParaRPr lang="fr-FR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2591137" y="1468962"/>
            <a:ext cx="463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Mefloquine</a:t>
            </a:r>
            <a:r>
              <a:rPr lang="fr-FR" dirty="0" smtClean="0"/>
              <a:t> </a:t>
            </a:r>
            <a:r>
              <a:rPr lang="fr-FR" dirty="0" err="1" smtClean="0"/>
              <a:t>susceptibility</a:t>
            </a:r>
            <a:r>
              <a:rPr lang="fr-FR" dirty="0" smtClean="0"/>
              <a:t> per </a:t>
            </a:r>
            <a:r>
              <a:rPr lang="fr-FR" dirty="0" err="1" smtClean="0"/>
              <a:t>conserved</a:t>
            </a:r>
            <a:r>
              <a:rPr lang="fr-FR" dirty="0" smtClean="0"/>
              <a:t> groups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8930" y="2576956"/>
            <a:ext cx="6350466" cy="3218231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354489" y="4898123"/>
            <a:ext cx="6158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/>
              <a:t>30nM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192709" y="0"/>
            <a:ext cx="203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Additional file 13</a:t>
            </a:r>
            <a:endParaRPr kumimoji="0" lang="fr-FR" sz="2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5160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4146</TotalTime>
  <Words>20</Words>
  <Application>Microsoft Office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Slide 1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Emmanuel Cornillot</dc:creator>
  <cp:lastModifiedBy>0006032</cp:lastModifiedBy>
  <cp:revision>74</cp:revision>
  <dcterms:created xsi:type="dcterms:W3CDTF">2015-06-18T09:27:33Z</dcterms:created>
  <dcterms:modified xsi:type="dcterms:W3CDTF">2016-06-03T02:47:16Z</dcterms:modified>
</cp:coreProperties>
</file>