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85" r:id="rId3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DA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-82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08820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57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2855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6422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948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0242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5010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604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5504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3527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97719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2518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5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-41677" y="518198"/>
            <a:ext cx="486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A.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866" y="1174459"/>
            <a:ext cx="9302516" cy="471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9671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-41677" y="518198"/>
            <a:ext cx="486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B.</a:t>
            </a:r>
            <a:endParaRPr lang="fr-FR" sz="2800" dirty="0"/>
          </a:p>
        </p:txBody>
      </p:sp>
      <p:pic>
        <p:nvPicPr>
          <p:cNvPr id="4" name="Image 3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866" y="1180057"/>
            <a:ext cx="9302400" cy="47160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5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0159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4146</TotalTime>
  <Words>10</Words>
  <Application>Microsoft Office PowerPoint</Application>
  <PresentationFormat>A4 Paper (210x297 mm)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Thème Office</vt:lpstr>
      <vt:lpstr>Slide 1</vt:lpstr>
      <vt:lpstr>Slide 2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Emmanuel Cornillot</dc:creator>
  <cp:lastModifiedBy>0006032</cp:lastModifiedBy>
  <cp:revision>74</cp:revision>
  <dcterms:created xsi:type="dcterms:W3CDTF">2015-06-18T09:27:33Z</dcterms:created>
  <dcterms:modified xsi:type="dcterms:W3CDTF">2016-06-03T02:43:43Z</dcterms:modified>
</cp:coreProperties>
</file>