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A468"/>
    <a:srgbClr val="38E5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2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3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7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69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32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6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6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0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E38BE-25C5-474D-96A6-A2D00DBDCA35}" type="datetimeFigureOut">
              <a:rPr lang="en-US" smtClean="0"/>
              <a:t>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1015-2837-4EB7-91E3-FB54817B0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41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538" y="0"/>
            <a:ext cx="8067001" cy="5851416"/>
          </a:xfrm>
          <a:prstGeom prst="rect">
            <a:avLst/>
          </a:prstGeom>
        </p:spPr>
      </p:pic>
      <p:sp>
        <p:nvSpPr>
          <p:cNvPr id="6" name="Text Box 19"/>
          <p:cNvSpPr txBox="1"/>
          <p:nvPr/>
        </p:nvSpPr>
        <p:spPr>
          <a:xfrm>
            <a:off x="1883818" y="5882640"/>
            <a:ext cx="7330440" cy="97536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file 3. Increased malaria incidence corresponds to increased mosquito collection densities in Bla, 2014 to 2015.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HLC results were not available for Barouéli in 2014, but the 2015 results are included for reference. The background curves show the monthly under-5 year old malaria incidence rates from Bla (blue) and Barouéli (green).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30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61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Wagman, Joe</dc:creator>
  <cp:lastModifiedBy>Wagman, Joe</cp:lastModifiedBy>
  <cp:revision>77</cp:revision>
  <cp:lastPrinted>2017-06-07T13:15:42Z</cp:lastPrinted>
  <dcterms:created xsi:type="dcterms:W3CDTF">2017-04-21T14:07:39Z</dcterms:created>
  <dcterms:modified xsi:type="dcterms:W3CDTF">2018-01-03T13:30:26Z</dcterms:modified>
</cp:coreProperties>
</file>