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42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9718-CB47-4974-A9BF-E6C5BC542C6F}" type="datetimeFigureOut">
              <a:rPr lang="es-ES" smtClean="0"/>
              <a:pPr/>
              <a:t>16/11/2017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BCB5-26A5-4C3C-BD3C-C14BE4C3286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9718-CB47-4974-A9BF-E6C5BC542C6F}" type="datetimeFigureOut">
              <a:rPr lang="es-ES" smtClean="0"/>
              <a:pPr/>
              <a:t>16/11/2017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BCB5-26A5-4C3C-BD3C-C14BE4C3286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9718-CB47-4974-A9BF-E6C5BC542C6F}" type="datetimeFigureOut">
              <a:rPr lang="es-ES" smtClean="0"/>
              <a:pPr/>
              <a:t>16/11/2017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BCB5-26A5-4C3C-BD3C-C14BE4C3286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9718-CB47-4974-A9BF-E6C5BC542C6F}" type="datetimeFigureOut">
              <a:rPr lang="es-ES" smtClean="0"/>
              <a:pPr/>
              <a:t>16/11/2017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BCB5-26A5-4C3C-BD3C-C14BE4C3286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9718-CB47-4974-A9BF-E6C5BC542C6F}" type="datetimeFigureOut">
              <a:rPr lang="es-ES" smtClean="0"/>
              <a:pPr/>
              <a:t>16/11/2017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BCB5-26A5-4C3C-BD3C-C14BE4C3286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9718-CB47-4974-A9BF-E6C5BC542C6F}" type="datetimeFigureOut">
              <a:rPr lang="es-ES" smtClean="0"/>
              <a:pPr/>
              <a:t>16/11/2017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BCB5-26A5-4C3C-BD3C-C14BE4C3286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9718-CB47-4974-A9BF-E6C5BC542C6F}" type="datetimeFigureOut">
              <a:rPr lang="es-ES" smtClean="0"/>
              <a:pPr/>
              <a:t>16/11/2017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BCB5-26A5-4C3C-BD3C-C14BE4C3286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9718-CB47-4974-A9BF-E6C5BC542C6F}" type="datetimeFigureOut">
              <a:rPr lang="es-ES" smtClean="0"/>
              <a:pPr/>
              <a:t>16/11/2017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BCB5-26A5-4C3C-BD3C-C14BE4C3286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9718-CB47-4974-A9BF-E6C5BC542C6F}" type="datetimeFigureOut">
              <a:rPr lang="es-ES" smtClean="0"/>
              <a:pPr/>
              <a:t>16/11/2017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BCB5-26A5-4C3C-BD3C-C14BE4C3286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9718-CB47-4974-A9BF-E6C5BC542C6F}" type="datetimeFigureOut">
              <a:rPr lang="es-ES" smtClean="0"/>
              <a:pPr/>
              <a:t>16/11/2017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BCB5-26A5-4C3C-BD3C-C14BE4C3286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9718-CB47-4974-A9BF-E6C5BC542C6F}" type="datetimeFigureOut">
              <a:rPr lang="es-ES" smtClean="0"/>
              <a:pPr/>
              <a:t>16/11/2017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2BCB5-26A5-4C3C-BD3C-C14BE4C3286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39718-CB47-4974-A9BF-E6C5BC542C6F}" type="datetimeFigureOut">
              <a:rPr lang="es-ES" smtClean="0"/>
              <a:pPr/>
              <a:t>16/11/2017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2BCB5-26A5-4C3C-BD3C-C14BE4C3286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899592" y="620688"/>
            <a:ext cx="7677150" cy="5999186"/>
            <a:chOff x="899592" y="620688"/>
            <a:chExt cx="7677150" cy="599918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798296" y="3286124"/>
              <a:ext cx="3629025" cy="3333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4 CuadroTexto"/>
            <p:cNvSpPr txBox="1"/>
            <p:nvPr/>
          </p:nvSpPr>
          <p:spPr>
            <a:xfrm>
              <a:off x="4768924" y="3501008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*</a:t>
              </a:r>
              <a:endParaRPr lang="es-E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7" name="6 Conector recto"/>
            <p:cNvCxnSpPr/>
            <p:nvPr/>
          </p:nvCxnSpPr>
          <p:spPr>
            <a:xfrm>
              <a:off x="4336876" y="3717032"/>
              <a:ext cx="122413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7 Imagen" descr="KNOWLESI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592" y="620688"/>
              <a:ext cx="7677150" cy="1990725"/>
            </a:xfrm>
            <a:prstGeom prst="rect">
              <a:avLst/>
            </a:prstGeom>
          </p:spPr>
        </p:pic>
        <p:sp>
          <p:nvSpPr>
            <p:cNvPr id="11" name="10 CuadroTexto"/>
            <p:cNvSpPr txBox="1"/>
            <p:nvPr/>
          </p:nvSpPr>
          <p:spPr>
            <a:xfrm>
              <a:off x="2320652" y="3140968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 smtClean="0"/>
                <a:t>E</a:t>
              </a:r>
              <a:endParaRPr lang="es-ES" b="1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</Words>
  <Application>Microsoft Office PowerPoint</Application>
  <PresentationFormat>Presentación en pantalla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LINARES GOMEZ, MARIA</cp:lastModifiedBy>
  <cp:revision>6</cp:revision>
  <dcterms:created xsi:type="dcterms:W3CDTF">2017-06-18T17:18:29Z</dcterms:created>
  <dcterms:modified xsi:type="dcterms:W3CDTF">2017-11-16T18:57:04Z</dcterms:modified>
</cp:coreProperties>
</file>