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794500" cy="99314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3399"/>
    <a:srgbClr val="66FF33"/>
    <a:srgbClr val="00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71" autoAdjust="0"/>
  </p:normalViewPr>
  <p:slideViewPr>
    <p:cSldViewPr>
      <p:cViewPr>
        <p:scale>
          <a:sx n="99" d="100"/>
          <a:sy n="99" d="100"/>
        </p:scale>
        <p:origin x="-202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D7B34-5CEB-440A-983A-ACF1DD12854C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3C59A-6E87-44CA-B197-3A38B78B441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12238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3C59A-6E87-44CA-B197-3A38B78B441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804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37050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406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547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5242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213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371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2393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1934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7025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632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932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8606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039"/>
          <a:stretch/>
        </p:blipFill>
        <p:spPr bwMode="auto">
          <a:xfrm>
            <a:off x="1043608" y="88387"/>
            <a:ext cx="3033218" cy="612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236" y="844803"/>
            <a:ext cx="432822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11090" y="188640"/>
            <a:ext cx="532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endParaRPr lang="th-TH" sz="2000" dirty="0">
              <a:latin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9992" y="580618"/>
            <a:ext cx="5469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endParaRPr lang="th-TH" sz="2000" dirty="0">
              <a:latin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54258" y="6209732"/>
            <a:ext cx="2703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" panose="02040503050406030204" pitchFamily="18" charset="0"/>
              </a:rPr>
              <a:t>Additional file 1 </a:t>
            </a:r>
            <a:endParaRPr lang="th-TH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8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10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MMOLEC2</dc:creator>
  <cp:lastModifiedBy>QIAgility-SN003856</cp:lastModifiedBy>
  <cp:revision>25</cp:revision>
  <cp:lastPrinted>2018-02-02T08:28:02Z</cp:lastPrinted>
  <dcterms:created xsi:type="dcterms:W3CDTF">2018-01-12T01:56:51Z</dcterms:created>
  <dcterms:modified xsi:type="dcterms:W3CDTF">2018-02-19T02:31:20Z</dcterms:modified>
</cp:coreProperties>
</file>