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794500" cy="99314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3399"/>
    <a:srgbClr val="66FF33"/>
    <a:srgbClr val="00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71" autoAdjust="0"/>
  </p:normalViewPr>
  <p:slideViewPr>
    <p:cSldViewPr>
      <p:cViewPr>
        <p:scale>
          <a:sx n="99" d="100"/>
          <a:sy n="99" d="100"/>
        </p:scale>
        <p:origin x="-20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D7B34-5CEB-440A-983A-ACF1DD12854C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3C59A-6E87-44CA-B197-3A38B78B441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2238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3C59A-6E87-44CA-B197-3A38B78B441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887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705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406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47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524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213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37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393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9348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702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632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932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DA337-4CEA-441F-99EE-0659B066BEE2}" type="datetimeFigureOut">
              <a:rPr lang="th-TH" smtClean="0"/>
              <a:t>19/02/61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3E57B-73B5-4A7D-A5FD-2F1C71906E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8606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1122"/>
            <a:ext cx="3240360" cy="652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77262"/>
            <a:ext cx="4306269" cy="456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1520" y="188640"/>
            <a:ext cx="532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endParaRPr lang="th-TH" sz="2000" dirty="0">
              <a:latin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99992" y="580618"/>
            <a:ext cx="5469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endParaRPr lang="th-TH" sz="2000" dirty="0">
              <a:latin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49792" y="6165304"/>
            <a:ext cx="26248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latin typeface="Cambria" panose="02040503050406030204" pitchFamily="18" charset="0"/>
              </a:rPr>
              <a:t>Additional file 2</a:t>
            </a:r>
            <a:endParaRPr lang="th-TH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878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10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MMOLEC2</dc:creator>
  <cp:lastModifiedBy>QIAgility-SN003856</cp:lastModifiedBy>
  <cp:revision>26</cp:revision>
  <cp:lastPrinted>2018-02-02T08:28:02Z</cp:lastPrinted>
  <dcterms:created xsi:type="dcterms:W3CDTF">2018-01-12T01:56:51Z</dcterms:created>
  <dcterms:modified xsi:type="dcterms:W3CDTF">2018-02-19T02:41:00Z</dcterms:modified>
</cp:coreProperties>
</file>