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53"/>
    <p:restoredTop sz="94669"/>
  </p:normalViewPr>
  <p:slideViewPr>
    <p:cSldViewPr snapToGrid="0" snapToObjects="1">
      <p:cViewPr varScale="1">
        <p:scale>
          <a:sx n="60" d="100"/>
          <a:sy n="60" d="100"/>
        </p:scale>
        <p:origin x="-7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844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071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451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690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461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373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407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74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80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073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13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D5D-4538-544A-B922-7359F63FFEEC}" type="datetimeFigureOut">
              <a:rPr lang="en-US" smtClean="0"/>
              <a:pPr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2396A-BA9D-4D4B-BBAC-643B246B31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616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en Shot 2017-07-17 at 21.53.4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16" t="8292" r="7333" b="9387"/>
          <a:stretch/>
        </p:blipFill>
        <p:spPr bwMode="auto">
          <a:xfrm>
            <a:off x="2479832" y="474132"/>
            <a:ext cx="7620000" cy="63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8950" y="6488668"/>
            <a:ext cx="1820819" cy="369332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P. falciparum </a:t>
            </a:r>
            <a:r>
              <a:rPr lang="en-US" dirty="0"/>
              <a:t>3D7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49" y="3472933"/>
            <a:ext cx="1673407" cy="369332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P. falciparum </a:t>
            </a:r>
            <a:r>
              <a:rPr lang="en-US" dirty="0"/>
              <a:t>E5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949" y="641864"/>
            <a:ext cx="2651944" cy="369332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P. falciparum </a:t>
            </a:r>
            <a:r>
              <a:rPr lang="en-US" dirty="0"/>
              <a:t>E5</a:t>
            </a:r>
            <a:r>
              <a:rPr lang="en-US" i="1" dirty="0"/>
              <a:t> </a:t>
            </a:r>
            <a:r>
              <a:rPr lang="en-US" dirty="0"/>
              <a:t>bin contig</a:t>
            </a:r>
          </a:p>
        </p:txBody>
      </p:sp>
      <p:sp>
        <p:nvSpPr>
          <p:cNvPr id="5" name="Rectangle 4"/>
          <p:cNvSpPr/>
          <p:nvPr/>
        </p:nvSpPr>
        <p:spPr>
          <a:xfrm>
            <a:off x="5493966" y="6214535"/>
            <a:ext cx="1821234" cy="6434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3726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Benutzerdefiniert</PresentationFormat>
  <Paragraphs>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Otto</dc:creator>
  <cp:lastModifiedBy>Ellen Bruske</cp:lastModifiedBy>
  <cp:revision>2</cp:revision>
  <dcterms:created xsi:type="dcterms:W3CDTF">2017-09-05T16:24:22Z</dcterms:created>
  <dcterms:modified xsi:type="dcterms:W3CDTF">2018-07-31T21:05:09Z</dcterms:modified>
</cp:coreProperties>
</file>