
<file path=[Content_Types].xml><?xml version="1.0" encoding="utf-8"?>
<Types xmlns="http://schemas.openxmlformats.org/package/2006/content-types">
  <Default Extension="xls" ContentType="application/vnd.ms-exce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8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Microsoft_Excel_97-2003_Worksheet1.xls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Sheet4!$B$4:$B$5</c:f>
              <c:strCache>
                <c:ptCount val="1"/>
                <c:pt idx="0">
                  <c:v>CHL</c:v>
                </c:pt>
              </c:strCache>
            </c:strRef>
          </c:tx>
          <c:marker>
            <c:symbol val="none"/>
          </c:marker>
          <c:cat>
            <c:numRef>
              <c:f>Sheet4!$A$6:$A$14</c:f>
              <c:numCache>
                <c:formatCode>General</c:formatCode>
                <c:ptCount val="9"/>
                <c:pt idx="0">
                  <c:v>0</c:v>
                </c:pt>
                <c:pt idx="1">
                  <c:v>0.09</c:v>
                </c:pt>
                <c:pt idx="2">
                  <c:v>0.19</c:v>
                </c:pt>
                <c:pt idx="3">
                  <c:v>0.39</c:v>
                </c:pt>
                <c:pt idx="4">
                  <c:v>0.78</c:v>
                </c:pt>
                <c:pt idx="5">
                  <c:v>1.56</c:v>
                </c:pt>
                <c:pt idx="6">
                  <c:v>3.12</c:v>
                </c:pt>
                <c:pt idx="7">
                  <c:v>6.25</c:v>
                </c:pt>
                <c:pt idx="8">
                  <c:v>12.5</c:v>
                </c:pt>
              </c:numCache>
            </c:numRef>
          </c:cat>
          <c:val>
            <c:numRef>
              <c:f>Sheet4!$B$6:$B$14</c:f>
              <c:numCache>
                <c:formatCode>General</c:formatCode>
                <c:ptCount val="9"/>
                <c:pt idx="0">
                  <c:v>100</c:v>
                </c:pt>
                <c:pt idx="1">
                  <c:v>75.459999999999994</c:v>
                </c:pt>
                <c:pt idx="2">
                  <c:v>73.540000000000006</c:v>
                </c:pt>
                <c:pt idx="3">
                  <c:v>79.12</c:v>
                </c:pt>
                <c:pt idx="4">
                  <c:v>67.959999999999994</c:v>
                </c:pt>
                <c:pt idx="5">
                  <c:v>68.930000000000007</c:v>
                </c:pt>
                <c:pt idx="6">
                  <c:v>66.989999999999995</c:v>
                </c:pt>
                <c:pt idx="7">
                  <c:v>62.62</c:v>
                </c:pt>
                <c:pt idx="8">
                  <c:v>58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Sheet4!$C$4:$C$5</c:f>
              <c:strCache>
                <c:ptCount val="1"/>
                <c:pt idx="0">
                  <c:v>QNN</c:v>
                </c:pt>
              </c:strCache>
            </c:strRef>
          </c:tx>
          <c:marker>
            <c:symbol val="none"/>
          </c:marker>
          <c:cat>
            <c:numRef>
              <c:f>Sheet4!$A$6:$A$14</c:f>
              <c:numCache>
                <c:formatCode>General</c:formatCode>
                <c:ptCount val="9"/>
                <c:pt idx="0">
                  <c:v>0</c:v>
                </c:pt>
                <c:pt idx="1">
                  <c:v>0.09</c:v>
                </c:pt>
                <c:pt idx="2">
                  <c:v>0.19</c:v>
                </c:pt>
                <c:pt idx="3">
                  <c:v>0.39</c:v>
                </c:pt>
                <c:pt idx="4">
                  <c:v>0.78</c:v>
                </c:pt>
                <c:pt idx="5">
                  <c:v>1.56</c:v>
                </c:pt>
                <c:pt idx="6">
                  <c:v>3.12</c:v>
                </c:pt>
                <c:pt idx="7">
                  <c:v>6.25</c:v>
                </c:pt>
                <c:pt idx="8">
                  <c:v>12.5</c:v>
                </c:pt>
              </c:numCache>
            </c:numRef>
          </c:cat>
          <c:val>
            <c:numRef>
              <c:f>Sheet4!$C$6:$C$14</c:f>
              <c:numCache>
                <c:formatCode>General</c:formatCode>
                <c:ptCount val="9"/>
                <c:pt idx="0">
                  <c:v>100</c:v>
                </c:pt>
                <c:pt idx="1">
                  <c:v>89.07</c:v>
                </c:pt>
                <c:pt idx="2">
                  <c:v>85.43</c:v>
                </c:pt>
                <c:pt idx="3">
                  <c:v>84.46</c:v>
                </c:pt>
                <c:pt idx="4">
                  <c:v>78.64</c:v>
                </c:pt>
                <c:pt idx="5">
                  <c:v>86.65</c:v>
                </c:pt>
                <c:pt idx="6">
                  <c:v>82.03</c:v>
                </c:pt>
                <c:pt idx="7">
                  <c:v>75.000000000000014</c:v>
                </c:pt>
                <c:pt idx="8">
                  <c:v>62.62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Sheet4!$D$4:$D$5</c:f>
              <c:strCache>
                <c:ptCount val="1"/>
                <c:pt idx="0">
                  <c:v>ART</c:v>
                </c:pt>
              </c:strCache>
            </c:strRef>
          </c:tx>
          <c:marker>
            <c:symbol val="none"/>
          </c:marker>
          <c:cat>
            <c:numRef>
              <c:f>Sheet4!$A$6:$A$14</c:f>
              <c:numCache>
                <c:formatCode>General</c:formatCode>
                <c:ptCount val="9"/>
                <c:pt idx="0">
                  <c:v>0</c:v>
                </c:pt>
                <c:pt idx="1">
                  <c:v>0.09</c:v>
                </c:pt>
                <c:pt idx="2">
                  <c:v>0.19</c:v>
                </c:pt>
                <c:pt idx="3">
                  <c:v>0.39</c:v>
                </c:pt>
                <c:pt idx="4">
                  <c:v>0.78</c:v>
                </c:pt>
                <c:pt idx="5">
                  <c:v>1.56</c:v>
                </c:pt>
                <c:pt idx="6">
                  <c:v>3.12</c:v>
                </c:pt>
                <c:pt idx="7">
                  <c:v>6.25</c:v>
                </c:pt>
                <c:pt idx="8">
                  <c:v>12.5</c:v>
                </c:pt>
              </c:numCache>
            </c:numRef>
          </c:cat>
          <c:val>
            <c:numRef>
              <c:f>Sheet4!$D$6:$D$14</c:f>
              <c:numCache>
                <c:formatCode>General</c:formatCode>
                <c:ptCount val="9"/>
                <c:pt idx="0">
                  <c:v>100</c:v>
                </c:pt>
                <c:pt idx="1">
                  <c:v>77.180000000000007</c:v>
                </c:pt>
                <c:pt idx="2">
                  <c:v>80.58</c:v>
                </c:pt>
                <c:pt idx="3">
                  <c:v>73.05</c:v>
                </c:pt>
                <c:pt idx="4">
                  <c:v>66.02</c:v>
                </c:pt>
                <c:pt idx="5">
                  <c:v>70.63</c:v>
                </c:pt>
                <c:pt idx="6">
                  <c:v>68.2</c:v>
                </c:pt>
                <c:pt idx="7">
                  <c:v>53.88</c:v>
                </c:pt>
                <c:pt idx="8">
                  <c:v>58.98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Sheet4!$E$4:$E$5</c:f>
              <c:strCache>
                <c:ptCount val="1"/>
                <c:pt idx="0">
                  <c:v>1</c:v>
                </c:pt>
              </c:strCache>
            </c:strRef>
          </c:tx>
          <c:marker>
            <c:symbol val="none"/>
          </c:marker>
          <c:cat>
            <c:numRef>
              <c:f>Sheet4!$A$6:$A$14</c:f>
              <c:numCache>
                <c:formatCode>General</c:formatCode>
                <c:ptCount val="9"/>
                <c:pt idx="0">
                  <c:v>0</c:v>
                </c:pt>
                <c:pt idx="1">
                  <c:v>0.09</c:v>
                </c:pt>
                <c:pt idx="2">
                  <c:v>0.19</c:v>
                </c:pt>
                <c:pt idx="3">
                  <c:v>0.39</c:v>
                </c:pt>
                <c:pt idx="4">
                  <c:v>0.78</c:v>
                </c:pt>
                <c:pt idx="5">
                  <c:v>1.56</c:v>
                </c:pt>
                <c:pt idx="6">
                  <c:v>3.12</c:v>
                </c:pt>
                <c:pt idx="7">
                  <c:v>6.25</c:v>
                </c:pt>
                <c:pt idx="8">
                  <c:v>12.5</c:v>
                </c:pt>
              </c:numCache>
            </c:numRef>
          </c:cat>
          <c:val>
            <c:numRef>
              <c:f>Sheet4!$E$6:$E$14</c:f>
              <c:numCache>
                <c:formatCode>General</c:formatCode>
                <c:ptCount val="9"/>
                <c:pt idx="0">
                  <c:v>100</c:v>
                </c:pt>
                <c:pt idx="1">
                  <c:v>69.17</c:v>
                </c:pt>
                <c:pt idx="2">
                  <c:v>57.28</c:v>
                </c:pt>
                <c:pt idx="3">
                  <c:v>55.33</c:v>
                </c:pt>
                <c:pt idx="4">
                  <c:v>45.63</c:v>
                </c:pt>
                <c:pt idx="5">
                  <c:v>47.57</c:v>
                </c:pt>
                <c:pt idx="6">
                  <c:v>56.06</c:v>
                </c:pt>
                <c:pt idx="7">
                  <c:v>43.93</c:v>
                </c:pt>
                <c:pt idx="8">
                  <c:v>39.799999999999997</c:v>
                </c:pt>
              </c:numCache>
            </c:numRef>
          </c:val>
          <c:smooth val="0"/>
        </c:ser>
        <c:ser>
          <c:idx val="4"/>
          <c:order val="4"/>
          <c:tx>
            <c:strRef>
              <c:f>Sheet4!$F$4:$F$5</c:f>
              <c:strCache>
                <c:ptCount val="1"/>
                <c:pt idx="0">
                  <c:v>2</c:v>
                </c:pt>
              </c:strCache>
            </c:strRef>
          </c:tx>
          <c:marker>
            <c:symbol val="none"/>
          </c:marker>
          <c:cat>
            <c:numRef>
              <c:f>Sheet4!$A$6:$A$14</c:f>
              <c:numCache>
                <c:formatCode>General</c:formatCode>
                <c:ptCount val="9"/>
                <c:pt idx="0">
                  <c:v>0</c:v>
                </c:pt>
                <c:pt idx="1">
                  <c:v>0.09</c:v>
                </c:pt>
                <c:pt idx="2">
                  <c:v>0.19</c:v>
                </c:pt>
                <c:pt idx="3">
                  <c:v>0.39</c:v>
                </c:pt>
                <c:pt idx="4">
                  <c:v>0.78</c:v>
                </c:pt>
                <c:pt idx="5">
                  <c:v>1.56</c:v>
                </c:pt>
                <c:pt idx="6">
                  <c:v>3.12</c:v>
                </c:pt>
                <c:pt idx="7">
                  <c:v>6.25</c:v>
                </c:pt>
                <c:pt idx="8">
                  <c:v>12.5</c:v>
                </c:pt>
              </c:numCache>
            </c:numRef>
          </c:cat>
          <c:val>
            <c:numRef>
              <c:f>Sheet4!$F$6:$F$14</c:f>
              <c:numCache>
                <c:formatCode>General</c:formatCode>
                <c:ptCount val="9"/>
                <c:pt idx="0">
                  <c:v>100</c:v>
                </c:pt>
                <c:pt idx="1">
                  <c:v>57.52</c:v>
                </c:pt>
                <c:pt idx="2">
                  <c:v>55.33</c:v>
                </c:pt>
                <c:pt idx="3">
                  <c:v>47.81</c:v>
                </c:pt>
                <c:pt idx="4">
                  <c:v>47.33</c:v>
                </c:pt>
                <c:pt idx="5">
                  <c:v>41.99</c:v>
                </c:pt>
                <c:pt idx="6">
                  <c:v>50.48</c:v>
                </c:pt>
                <c:pt idx="7">
                  <c:v>45.63</c:v>
                </c:pt>
                <c:pt idx="8">
                  <c:v>47.57</c:v>
                </c:pt>
              </c:numCache>
            </c:numRef>
          </c:val>
          <c:smooth val="0"/>
        </c:ser>
        <c:ser>
          <c:idx val="5"/>
          <c:order val="5"/>
          <c:tx>
            <c:strRef>
              <c:f>Sheet4!$G$4:$G$5</c:f>
              <c:strCache>
                <c:ptCount val="1"/>
                <c:pt idx="0">
                  <c:v>3</c:v>
                </c:pt>
              </c:strCache>
            </c:strRef>
          </c:tx>
          <c:marker>
            <c:symbol val="none"/>
          </c:marker>
          <c:cat>
            <c:numRef>
              <c:f>Sheet4!$A$6:$A$14</c:f>
              <c:numCache>
                <c:formatCode>General</c:formatCode>
                <c:ptCount val="9"/>
                <c:pt idx="0">
                  <c:v>0</c:v>
                </c:pt>
                <c:pt idx="1">
                  <c:v>0.09</c:v>
                </c:pt>
                <c:pt idx="2">
                  <c:v>0.19</c:v>
                </c:pt>
                <c:pt idx="3">
                  <c:v>0.39</c:v>
                </c:pt>
                <c:pt idx="4">
                  <c:v>0.78</c:v>
                </c:pt>
                <c:pt idx="5">
                  <c:v>1.56</c:v>
                </c:pt>
                <c:pt idx="6">
                  <c:v>3.12</c:v>
                </c:pt>
                <c:pt idx="7">
                  <c:v>6.25</c:v>
                </c:pt>
                <c:pt idx="8">
                  <c:v>12.5</c:v>
                </c:pt>
              </c:numCache>
            </c:numRef>
          </c:cat>
          <c:val>
            <c:numRef>
              <c:f>Sheet4!$G$6:$G$14</c:f>
              <c:numCache>
                <c:formatCode>General</c:formatCode>
                <c:ptCount val="9"/>
                <c:pt idx="0">
                  <c:v>100</c:v>
                </c:pt>
                <c:pt idx="1">
                  <c:v>61.65</c:v>
                </c:pt>
                <c:pt idx="2">
                  <c:v>46.35</c:v>
                </c:pt>
                <c:pt idx="3">
                  <c:v>41.01</c:v>
                </c:pt>
                <c:pt idx="4">
                  <c:v>39.07</c:v>
                </c:pt>
                <c:pt idx="5">
                  <c:v>39.799999999999997</c:v>
                </c:pt>
                <c:pt idx="6">
                  <c:v>44.17</c:v>
                </c:pt>
                <c:pt idx="7">
                  <c:v>46.11</c:v>
                </c:pt>
                <c:pt idx="8">
                  <c:v>40.29</c:v>
                </c:pt>
              </c:numCache>
            </c:numRef>
          </c:val>
          <c:smooth val="0"/>
        </c:ser>
        <c:ser>
          <c:idx val="6"/>
          <c:order val="6"/>
          <c:tx>
            <c:strRef>
              <c:f>Sheet4!$H$4:$H$5</c:f>
              <c:strCache>
                <c:ptCount val="1"/>
                <c:pt idx="0">
                  <c:v>4</c:v>
                </c:pt>
              </c:strCache>
            </c:strRef>
          </c:tx>
          <c:marker>
            <c:symbol val="none"/>
          </c:marker>
          <c:cat>
            <c:numRef>
              <c:f>Sheet4!$A$6:$A$14</c:f>
              <c:numCache>
                <c:formatCode>General</c:formatCode>
                <c:ptCount val="9"/>
                <c:pt idx="0">
                  <c:v>0</c:v>
                </c:pt>
                <c:pt idx="1">
                  <c:v>0.09</c:v>
                </c:pt>
                <c:pt idx="2">
                  <c:v>0.19</c:v>
                </c:pt>
                <c:pt idx="3">
                  <c:v>0.39</c:v>
                </c:pt>
                <c:pt idx="4">
                  <c:v>0.78</c:v>
                </c:pt>
                <c:pt idx="5">
                  <c:v>1.56</c:v>
                </c:pt>
                <c:pt idx="6">
                  <c:v>3.12</c:v>
                </c:pt>
                <c:pt idx="7">
                  <c:v>6.25</c:v>
                </c:pt>
                <c:pt idx="8">
                  <c:v>12.5</c:v>
                </c:pt>
              </c:numCache>
            </c:numRef>
          </c:cat>
          <c:val>
            <c:numRef>
              <c:f>Sheet4!$H$6:$H$14</c:f>
              <c:numCache>
                <c:formatCode>General</c:formatCode>
                <c:ptCount val="9"/>
                <c:pt idx="0">
                  <c:v>100</c:v>
                </c:pt>
                <c:pt idx="1">
                  <c:v>61.16</c:v>
                </c:pt>
                <c:pt idx="2">
                  <c:v>63.1</c:v>
                </c:pt>
                <c:pt idx="3">
                  <c:v>45.87</c:v>
                </c:pt>
                <c:pt idx="4">
                  <c:v>40.04</c:v>
                </c:pt>
                <c:pt idx="5">
                  <c:v>44.17</c:v>
                </c:pt>
                <c:pt idx="6">
                  <c:v>40.770000000000003</c:v>
                </c:pt>
                <c:pt idx="7">
                  <c:v>42.96</c:v>
                </c:pt>
                <c:pt idx="8">
                  <c:v>33.979999999999997</c:v>
                </c:pt>
              </c:numCache>
            </c:numRef>
          </c:val>
          <c:smooth val="0"/>
        </c:ser>
        <c:ser>
          <c:idx val="7"/>
          <c:order val="7"/>
          <c:tx>
            <c:strRef>
              <c:f>Sheet4!$I$4:$I$5</c:f>
              <c:strCache>
                <c:ptCount val="1"/>
                <c:pt idx="0">
                  <c:v>5</c:v>
                </c:pt>
              </c:strCache>
            </c:strRef>
          </c:tx>
          <c:marker>
            <c:symbol val="none"/>
          </c:marker>
          <c:cat>
            <c:numRef>
              <c:f>Sheet4!$A$6:$A$14</c:f>
              <c:numCache>
                <c:formatCode>General</c:formatCode>
                <c:ptCount val="9"/>
                <c:pt idx="0">
                  <c:v>0</c:v>
                </c:pt>
                <c:pt idx="1">
                  <c:v>0.09</c:v>
                </c:pt>
                <c:pt idx="2">
                  <c:v>0.19</c:v>
                </c:pt>
                <c:pt idx="3">
                  <c:v>0.39</c:v>
                </c:pt>
                <c:pt idx="4">
                  <c:v>0.78</c:v>
                </c:pt>
                <c:pt idx="5">
                  <c:v>1.56</c:v>
                </c:pt>
                <c:pt idx="6">
                  <c:v>3.12</c:v>
                </c:pt>
                <c:pt idx="7">
                  <c:v>6.25</c:v>
                </c:pt>
                <c:pt idx="8">
                  <c:v>12.5</c:v>
                </c:pt>
              </c:numCache>
            </c:numRef>
          </c:cat>
          <c:val>
            <c:numRef>
              <c:f>Sheet4!$I$6:$I$14</c:f>
              <c:numCache>
                <c:formatCode>General</c:formatCode>
                <c:ptCount val="9"/>
                <c:pt idx="0">
                  <c:v>100</c:v>
                </c:pt>
                <c:pt idx="1">
                  <c:v>61.89</c:v>
                </c:pt>
                <c:pt idx="2">
                  <c:v>47.08</c:v>
                </c:pt>
                <c:pt idx="3">
                  <c:v>57.28</c:v>
                </c:pt>
                <c:pt idx="4">
                  <c:v>54.12</c:v>
                </c:pt>
                <c:pt idx="5">
                  <c:v>47.33</c:v>
                </c:pt>
                <c:pt idx="6">
                  <c:v>54.36</c:v>
                </c:pt>
                <c:pt idx="7">
                  <c:v>47.08</c:v>
                </c:pt>
                <c:pt idx="8">
                  <c:v>50.24</c:v>
                </c:pt>
              </c:numCache>
            </c:numRef>
          </c:val>
          <c:smooth val="0"/>
        </c:ser>
        <c:ser>
          <c:idx val="8"/>
          <c:order val="8"/>
          <c:tx>
            <c:strRef>
              <c:f>Sheet4!$J$4:$J$5</c:f>
              <c:strCache>
                <c:ptCount val="1"/>
                <c:pt idx="0">
                  <c:v>6</c:v>
                </c:pt>
              </c:strCache>
            </c:strRef>
          </c:tx>
          <c:marker>
            <c:symbol val="none"/>
          </c:marker>
          <c:cat>
            <c:numRef>
              <c:f>Sheet4!$A$6:$A$14</c:f>
              <c:numCache>
                <c:formatCode>General</c:formatCode>
                <c:ptCount val="9"/>
                <c:pt idx="0">
                  <c:v>0</c:v>
                </c:pt>
                <c:pt idx="1">
                  <c:v>0.09</c:v>
                </c:pt>
                <c:pt idx="2">
                  <c:v>0.19</c:v>
                </c:pt>
                <c:pt idx="3">
                  <c:v>0.39</c:v>
                </c:pt>
                <c:pt idx="4">
                  <c:v>0.78</c:v>
                </c:pt>
                <c:pt idx="5">
                  <c:v>1.56</c:v>
                </c:pt>
                <c:pt idx="6">
                  <c:v>3.12</c:v>
                </c:pt>
                <c:pt idx="7">
                  <c:v>6.25</c:v>
                </c:pt>
                <c:pt idx="8">
                  <c:v>12.5</c:v>
                </c:pt>
              </c:numCache>
            </c:numRef>
          </c:cat>
          <c:val>
            <c:numRef>
              <c:f>Sheet4!$J$6:$J$14</c:f>
              <c:numCache>
                <c:formatCode>General</c:formatCode>
                <c:ptCount val="9"/>
                <c:pt idx="0">
                  <c:v>100</c:v>
                </c:pt>
                <c:pt idx="1">
                  <c:v>60.19</c:v>
                </c:pt>
                <c:pt idx="2">
                  <c:v>48.3</c:v>
                </c:pt>
                <c:pt idx="3">
                  <c:v>51.21</c:v>
                </c:pt>
                <c:pt idx="4">
                  <c:v>53.64</c:v>
                </c:pt>
                <c:pt idx="5">
                  <c:v>44.66</c:v>
                </c:pt>
                <c:pt idx="6">
                  <c:v>43.2</c:v>
                </c:pt>
                <c:pt idx="7">
                  <c:v>46.6</c:v>
                </c:pt>
                <c:pt idx="8">
                  <c:v>41.74</c:v>
                </c:pt>
              </c:numCache>
            </c:numRef>
          </c:val>
          <c:smooth val="0"/>
        </c:ser>
        <c:ser>
          <c:idx val="9"/>
          <c:order val="9"/>
          <c:tx>
            <c:strRef>
              <c:f>Sheet4!$K$4:$K$5</c:f>
              <c:strCache>
                <c:ptCount val="1"/>
                <c:pt idx="0">
                  <c:v>7</c:v>
                </c:pt>
              </c:strCache>
            </c:strRef>
          </c:tx>
          <c:marker>
            <c:symbol val="none"/>
          </c:marker>
          <c:cat>
            <c:numRef>
              <c:f>Sheet4!$A$6:$A$14</c:f>
              <c:numCache>
                <c:formatCode>General</c:formatCode>
                <c:ptCount val="9"/>
                <c:pt idx="0">
                  <c:v>0</c:v>
                </c:pt>
                <c:pt idx="1">
                  <c:v>0.09</c:v>
                </c:pt>
                <c:pt idx="2">
                  <c:v>0.19</c:v>
                </c:pt>
                <c:pt idx="3">
                  <c:v>0.39</c:v>
                </c:pt>
                <c:pt idx="4">
                  <c:v>0.78</c:v>
                </c:pt>
                <c:pt idx="5">
                  <c:v>1.56</c:v>
                </c:pt>
                <c:pt idx="6">
                  <c:v>3.12</c:v>
                </c:pt>
                <c:pt idx="7">
                  <c:v>6.25</c:v>
                </c:pt>
                <c:pt idx="8">
                  <c:v>12.5</c:v>
                </c:pt>
              </c:numCache>
            </c:numRef>
          </c:cat>
          <c:val>
            <c:numRef>
              <c:f>Sheet4!$K$6:$K$14</c:f>
              <c:numCache>
                <c:formatCode>General</c:formatCode>
                <c:ptCount val="9"/>
                <c:pt idx="0">
                  <c:v>100</c:v>
                </c:pt>
                <c:pt idx="1">
                  <c:v>70.14</c:v>
                </c:pt>
                <c:pt idx="2">
                  <c:v>56.06</c:v>
                </c:pt>
                <c:pt idx="3">
                  <c:v>53.39</c:v>
                </c:pt>
                <c:pt idx="4">
                  <c:v>62.13</c:v>
                </c:pt>
                <c:pt idx="5">
                  <c:v>54.85</c:v>
                </c:pt>
                <c:pt idx="6">
                  <c:v>63.83</c:v>
                </c:pt>
                <c:pt idx="7">
                  <c:v>56.55</c:v>
                </c:pt>
                <c:pt idx="8">
                  <c:v>51.21</c:v>
                </c:pt>
              </c:numCache>
            </c:numRef>
          </c:val>
          <c:smooth val="0"/>
        </c:ser>
        <c:ser>
          <c:idx val="10"/>
          <c:order val="10"/>
          <c:tx>
            <c:strRef>
              <c:f>Sheet4!$L$4:$L$5</c:f>
              <c:strCache>
                <c:ptCount val="1"/>
                <c:pt idx="0">
                  <c:v>8</c:v>
                </c:pt>
              </c:strCache>
            </c:strRef>
          </c:tx>
          <c:marker>
            <c:symbol val="none"/>
          </c:marker>
          <c:cat>
            <c:numRef>
              <c:f>Sheet4!$A$6:$A$14</c:f>
              <c:numCache>
                <c:formatCode>General</c:formatCode>
                <c:ptCount val="9"/>
                <c:pt idx="0">
                  <c:v>0</c:v>
                </c:pt>
                <c:pt idx="1">
                  <c:v>0.09</c:v>
                </c:pt>
                <c:pt idx="2">
                  <c:v>0.19</c:v>
                </c:pt>
                <c:pt idx="3">
                  <c:v>0.39</c:v>
                </c:pt>
                <c:pt idx="4">
                  <c:v>0.78</c:v>
                </c:pt>
                <c:pt idx="5">
                  <c:v>1.56</c:v>
                </c:pt>
                <c:pt idx="6">
                  <c:v>3.12</c:v>
                </c:pt>
                <c:pt idx="7">
                  <c:v>6.25</c:v>
                </c:pt>
                <c:pt idx="8">
                  <c:v>12.5</c:v>
                </c:pt>
              </c:numCache>
            </c:numRef>
          </c:cat>
          <c:val>
            <c:numRef>
              <c:f>Sheet4!$L$6:$L$14</c:f>
              <c:numCache>
                <c:formatCode>General</c:formatCode>
                <c:ptCount val="9"/>
                <c:pt idx="0">
                  <c:v>100</c:v>
                </c:pt>
                <c:pt idx="1">
                  <c:v>62.62</c:v>
                </c:pt>
                <c:pt idx="2">
                  <c:v>56.55</c:v>
                </c:pt>
                <c:pt idx="3">
                  <c:v>49.51</c:v>
                </c:pt>
                <c:pt idx="4">
                  <c:v>39.07</c:v>
                </c:pt>
                <c:pt idx="5">
                  <c:v>36.65</c:v>
                </c:pt>
                <c:pt idx="6">
                  <c:v>37.369999999999997</c:v>
                </c:pt>
                <c:pt idx="7">
                  <c:v>42.47</c:v>
                </c:pt>
                <c:pt idx="8">
                  <c:v>42.71</c:v>
                </c:pt>
              </c:numCache>
            </c:numRef>
          </c:val>
          <c:smooth val="0"/>
        </c:ser>
        <c:ser>
          <c:idx val="11"/>
          <c:order val="11"/>
          <c:tx>
            <c:strRef>
              <c:f>Sheet4!$M$4:$M$5</c:f>
              <c:strCache>
                <c:ptCount val="1"/>
                <c:pt idx="0">
                  <c:v>9</c:v>
                </c:pt>
              </c:strCache>
            </c:strRef>
          </c:tx>
          <c:marker>
            <c:symbol val="none"/>
          </c:marker>
          <c:cat>
            <c:numRef>
              <c:f>Sheet4!$A$6:$A$14</c:f>
              <c:numCache>
                <c:formatCode>General</c:formatCode>
                <c:ptCount val="9"/>
                <c:pt idx="0">
                  <c:v>0</c:v>
                </c:pt>
                <c:pt idx="1">
                  <c:v>0.09</c:v>
                </c:pt>
                <c:pt idx="2">
                  <c:v>0.19</c:v>
                </c:pt>
                <c:pt idx="3">
                  <c:v>0.39</c:v>
                </c:pt>
                <c:pt idx="4">
                  <c:v>0.78</c:v>
                </c:pt>
                <c:pt idx="5">
                  <c:v>1.56</c:v>
                </c:pt>
                <c:pt idx="6">
                  <c:v>3.12</c:v>
                </c:pt>
                <c:pt idx="7">
                  <c:v>6.25</c:v>
                </c:pt>
                <c:pt idx="8">
                  <c:v>12.5</c:v>
                </c:pt>
              </c:numCache>
            </c:numRef>
          </c:cat>
          <c:val>
            <c:numRef>
              <c:f>Sheet4!$M$6:$M$14</c:f>
              <c:numCache>
                <c:formatCode>General</c:formatCode>
                <c:ptCount val="9"/>
                <c:pt idx="0">
                  <c:v>100</c:v>
                </c:pt>
                <c:pt idx="1">
                  <c:v>59.22</c:v>
                </c:pt>
                <c:pt idx="2">
                  <c:v>49.02</c:v>
                </c:pt>
                <c:pt idx="3">
                  <c:v>44.66</c:v>
                </c:pt>
                <c:pt idx="4">
                  <c:v>43.68</c:v>
                </c:pt>
                <c:pt idx="5">
                  <c:v>43.93</c:v>
                </c:pt>
                <c:pt idx="6">
                  <c:v>52.18</c:v>
                </c:pt>
                <c:pt idx="7">
                  <c:v>60.67</c:v>
                </c:pt>
                <c:pt idx="8">
                  <c:v>55.09</c:v>
                </c:pt>
              </c:numCache>
            </c:numRef>
          </c:val>
          <c:smooth val="0"/>
        </c:ser>
        <c:ser>
          <c:idx val="12"/>
          <c:order val="12"/>
          <c:tx>
            <c:strRef>
              <c:f>Sheet4!$N$4:$N$5</c:f>
              <c:strCache>
                <c:ptCount val="1"/>
                <c:pt idx="0">
                  <c:v>10</c:v>
                </c:pt>
              </c:strCache>
            </c:strRef>
          </c:tx>
          <c:marker>
            <c:symbol val="none"/>
          </c:marker>
          <c:cat>
            <c:numRef>
              <c:f>Sheet4!$A$6:$A$14</c:f>
              <c:numCache>
                <c:formatCode>General</c:formatCode>
                <c:ptCount val="9"/>
                <c:pt idx="0">
                  <c:v>0</c:v>
                </c:pt>
                <c:pt idx="1">
                  <c:v>0.09</c:v>
                </c:pt>
                <c:pt idx="2">
                  <c:v>0.19</c:v>
                </c:pt>
                <c:pt idx="3">
                  <c:v>0.39</c:v>
                </c:pt>
                <c:pt idx="4">
                  <c:v>0.78</c:v>
                </c:pt>
                <c:pt idx="5">
                  <c:v>1.56</c:v>
                </c:pt>
                <c:pt idx="6">
                  <c:v>3.12</c:v>
                </c:pt>
                <c:pt idx="7">
                  <c:v>6.25</c:v>
                </c:pt>
                <c:pt idx="8">
                  <c:v>12.5</c:v>
                </c:pt>
              </c:numCache>
            </c:numRef>
          </c:cat>
          <c:val>
            <c:numRef>
              <c:f>Sheet4!$N$6:$N$14</c:f>
              <c:numCache>
                <c:formatCode>General</c:formatCode>
                <c:ptCount val="9"/>
                <c:pt idx="0">
                  <c:v>100</c:v>
                </c:pt>
                <c:pt idx="1">
                  <c:v>48.54</c:v>
                </c:pt>
                <c:pt idx="2">
                  <c:v>68.930000000000007</c:v>
                </c:pt>
                <c:pt idx="3">
                  <c:v>54.36</c:v>
                </c:pt>
                <c:pt idx="4">
                  <c:v>51.69</c:v>
                </c:pt>
                <c:pt idx="5">
                  <c:v>35.67</c:v>
                </c:pt>
                <c:pt idx="6">
                  <c:v>41.26</c:v>
                </c:pt>
                <c:pt idx="7">
                  <c:v>46.11</c:v>
                </c:pt>
                <c:pt idx="8">
                  <c:v>47.08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1412480"/>
        <c:axId val="211414400"/>
      </c:lineChart>
      <c:catAx>
        <c:axId val="21141248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IN"/>
                  <a:t>Conc (µg/mL)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211414400"/>
        <c:crosses val="autoZero"/>
        <c:auto val="1"/>
        <c:lblAlgn val="ctr"/>
        <c:lblOffset val="100"/>
        <c:noMultiLvlLbl val="0"/>
      </c:catAx>
      <c:valAx>
        <c:axId val="211414400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IN"/>
                  <a:t>%  Cell  Viability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211412480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200">
          <a:latin typeface="Times New Roman" pitchFamily="18" charset="0"/>
          <a:cs typeface="Times New Roman" pitchFamily="18" charset="0"/>
        </a:defRPr>
      </a:pPr>
      <a:endParaRPr lang="en-US"/>
    </a:p>
  </c:txPr>
  <c:externalData r:id="rId2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B980B2-7417-4D15-AD0A-76F8A3C821B5}" type="datetimeFigureOut">
              <a:rPr lang="en-IN" smtClean="0"/>
              <a:t>01-12-2019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41ABAA-D4D0-4F90-9137-3E35CF7F5EB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810278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41ABAA-D4D0-4F90-9137-3E35CF7F5EB4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305899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38339504"/>
              </p:ext>
            </p:extLst>
          </p:nvPr>
        </p:nvGraphicFramePr>
        <p:xfrm>
          <a:off x="1447800" y="1371600"/>
          <a:ext cx="6477000" cy="4419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1714667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</Words>
  <Application>Microsoft Office PowerPoint</Application>
  <PresentationFormat>On-screen Show (4:3)</PresentationFormat>
  <Paragraphs>3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Ms Shweta</dc:creator>
  <cp:lastModifiedBy>shweta</cp:lastModifiedBy>
  <cp:revision>1</cp:revision>
  <dcterms:created xsi:type="dcterms:W3CDTF">2006-08-16T00:00:00Z</dcterms:created>
  <dcterms:modified xsi:type="dcterms:W3CDTF">2019-12-01T17:10:36Z</dcterms:modified>
</cp:coreProperties>
</file>