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041"/>
  </p:normalViewPr>
  <p:slideViewPr>
    <p:cSldViewPr snapToGrid="0" snapToObjects="1">
      <p:cViewPr varScale="1">
        <p:scale>
          <a:sx n="74" d="100"/>
          <a:sy n="74" d="100"/>
        </p:scale>
        <p:origin x="5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75A6E-73B1-E648-AC7A-B518EA0A30E7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A9847-F2A5-8E41-9A2D-1DF4AE11D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138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xmlns="" id="{3ACE79FA-5A50-BD4F-971B-9A4E847D1A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xmlns="" id="{7C803767-FC83-7A48-A6A7-93113CDA283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xmlns="" id="{80EB5B79-E3EA-A244-87B0-534BA9AE40E4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FF38BA6-DB63-EB40-995C-9E540A2239F0}" type="slidenum">
              <a:t>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770943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632C44-0A62-6743-9646-A57AFF6C6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060E9E0-7C3F-8549-8D20-096FB2215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7F89279-6162-864C-BE93-8D74F3BF6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BA0E-5E35-CB45-A820-419EE311D11E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3AB54E8-6390-4846-B901-2D4B87E15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DDEE98-CF1A-0C40-9621-D7E09A442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BD9C-6DD1-A941-87B8-EB6ED82C8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192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B0F4A7-905E-B14F-A8A7-3C61D6AB2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BF612E2-B193-744F-A435-6D916D6F3D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F8EF2A-AAE6-6742-9C5E-A61F6EB9C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BA0E-5E35-CB45-A820-419EE311D11E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5F0636-1C82-3F41-BD3A-550EF329A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2F7764-7454-0B49-8C8C-8A35AAC63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BD9C-6DD1-A941-87B8-EB6ED82C8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86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720EE36-E986-2543-8270-4E338C7DDE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C625A93-C1A9-AD48-8E57-6C97D5CA40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03B1FF-B5C9-E447-81EB-06D1984B7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BA0E-5E35-CB45-A820-419EE311D11E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128678A-0A84-B247-8355-C0B850144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6F47E13-F47F-CA46-A249-0FEADCFBF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BD9C-6DD1-A941-87B8-EB6ED82C8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792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8143AE-1083-BC43-9AD3-32E8789E1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95E2DF1-53F8-8D43-B2FB-0BE382C28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B66BD4-079B-5C43-8BC5-9291EBAD3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BA0E-5E35-CB45-A820-419EE311D11E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5AC65F-1C49-6F46-9DB0-8115A9D52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9EE18FD-AA50-5648-828B-06C23529D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BD9C-6DD1-A941-87B8-EB6ED82C8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432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16002A-139F-E54B-B3A6-95C8C014A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8CDD323-74FB-9747-8431-C9DFE8B90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966558E-B872-1241-9E9B-6E83D119A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BA0E-5E35-CB45-A820-419EE311D11E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8AF731-A6CC-1842-8A8F-640F3E9A4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783A88-B26C-9B49-9AAE-84FE564EB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BD9C-6DD1-A941-87B8-EB6ED82C8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97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A5023C-8C76-B44F-85F3-1D5FE2EA5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05C96A-BEED-5048-82E4-43AAB763AD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B1831CC-99C3-9444-8920-46BF8B293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5C57C43-FA0A-AB4C-A7FA-55DF0BC3B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BA0E-5E35-CB45-A820-419EE311D11E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1C17D10-9550-2C43-9354-66834F999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6B14730-ED59-AF41-9B9B-2EDEA28C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BD9C-6DD1-A941-87B8-EB6ED82C8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00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2759EC-A45D-2846-BDB5-CC5FF2E45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B88A5FD-6F99-7B45-9821-908814C04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A221E54-AE49-0540-B780-A5D7CC6463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07B8991-DA25-074B-8362-721BD80243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7992717-4201-6545-A275-AC0DEA96E8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6C63929-1F8C-E84A-A4C7-9D59EBCDD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BA0E-5E35-CB45-A820-419EE311D11E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8749895-CBFE-B642-8CE0-E9387403F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10ACDBC-2CF8-E844-84E6-500407FB5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BD9C-6DD1-A941-87B8-EB6ED82C8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075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99981D-DFC5-274C-A04B-4FDD99CC5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B1721C3-82E8-334E-9CAB-FBFC50BB8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BA0E-5E35-CB45-A820-419EE311D11E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968D0DF-1E0B-5041-BE40-6610C4A6D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D6B664C-BA0A-F240-A1E3-38BAE14E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BD9C-6DD1-A941-87B8-EB6ED82C8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453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3AA3725-D22E-4546-9955-490E3B420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BA0E-5E35-CB45-A820-419EE311D11E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603415F-6649-A347-9367-7736CF082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7B0544B-C07D-1043-BD82-95437E7EE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BD9C-6DD1-A941-87B8-EB6ED82C8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56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261E4-E716-BF46-8DCC-516B5B100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3FF32B2-0ACA-8144-9AF8-7707F1D70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0E9A5A2-8513-F64F-92FC-E2499661F1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7F87C69-B6B5-5E49-AC94-3E0F0F625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BA0E-5E35-CB45-A820-419EE311D11E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CC7A634-A865-E940-BB9C-AACA4A9FC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CE635DE-0126-8D49-91F6-25997BA48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BD9C-6DD1-A941-87B8-EB6ED82C8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56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DE7AB2-52C9-AF4D-BDCC-2B93C7DA4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AEAE15E-B38A-D44B-AA49-68F82A8ECF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32CE3AC-BC78-A54E-8A70-80B139C56D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3DE9070-14FF-7B49-8A23-CEA4C2310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BA0E-5E35-CB45-A820-419EE311D11E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AAC5E0D-DB7A-F94D-890B-ADA552203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ACDE83F-8302-324F-8857-9BCFDC79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BD9C-6DD1-A941-87B8-EB6ED82C8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20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21CFD2D-2499-774D-994D-D65D6ADC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8E0A2AA-2EB9-2949-B23B-AC15DF763D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F55C202-924B-DA4E-BC0A-B4C2B581B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FBA0E-5E35-CB45-A820-419EE311D11E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35A9C5-9D19-C541-8028-3CA350802F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DC33BA2-FA37-2E4C-841F-960A1D9DD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7BD9C-6DD1-A941-87B8-EB6ED82C8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18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>
            <a:extLst>
              <a:ext uri="{FF2B5EF4-FFF2-40B4-BE49-F238E27FC236}">
                <a16:creationId xmlns:a16="http://schemas.microsoft.com/office/drawing/2014/main" xmlns="" id="{41844305-FE42-5245-A402-0DEF5DFB6A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143" t="40965" r="28791" b="35396"/>
          <a:stretch>
            <a:fillRect/>
          </a:stretch>
        </p:blipFill>
        <p:spPr>
          <a:xfrm>
            <a:off x="2349832" y="412843"/>
            <a:ext cx="7695169" cy="300359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テキスト ボックス 10">
            <a:extLst>
              <a:ext uri="{FF2B5EF4-FFF2-40B4-BE49-F238E27FC236}">
                <a16:creationId xmlns:a16="http://schemas.microsoft.com/office/drawing/2014/main" xmlns="" id="{99A7FA4F-0FF0-2541-B05A-7ECA35FF6A5C}"/>
              </a:ext>
            </a:extLst>
          </p:cNvPr>
          <p:cNvSpPr txBox="1"/>
          <p:nvPr/>
        </p:nvSpPr>
        <p:spPr>
          <a:xfrm>
            <a:off x="1625417" y="6481551"/>
            <a:ext cx="886171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 smtClean="0">
                <a:solidFill>
                  <a:srgbClr val="000000"/>
                </a:solidFill>
                <a:latin typeface="Calibri"/>
                <a:ea typeface="游ゴシック" pitchFamily="34"/>
              </a:rPr>
              <a:t>Additional </a:t>
            </a:r>
            <a:r>
              <a:rPr lang="en-GB" sz="1400" dirty="0">
                <a:solidFill>
                  <a:srgbClr val="000000"/>
                </a:solidFill>
                <a:latin typeface="Calibri"/>
                <a:ea typeface="游ゴシック" pitchFamily="34"/>
              </a:rPr>
              <a:t>Figure 1:</a:t>
            </a:r>
            <a:endParaRPr lang="en-US" sz="1400" dirty="0">
              <a:solidFill>
                <a:srgbClr val="000000"/>
              </a:solidFill>
              <a:latin typeface="Calibri"/>
              <a:ea typeface="游ゴシック" pitchFamily="34"/>
            </a:endParaRPr>
          </a:p>
        </p:txBody>
      </p:sp>
      <p:sp>
        <p:nvSpPr>
          <p:cNvPr id="4" name="テキスト ボックス 11">
            <a:extLst>
              <a:ext uri="{FF2B5EF4-FFF2-40B4-BE49-F238E27FC236}">
                <a16:creationId xmlns:a16="http://schemas.microsoft.com/office/drawing/2014/main" xmlns="" id="{F4F7A625-C0E5-9C4D-9FEC-D920F2DAF2C2}"/>
              </a:ext>
            </a:extLst>
          </p:cNvPr>
          <p:cNvSpPr txBox="1"/>
          <p:nvPr/>
        </p:nvSpPr>
        <p:spPr>
          <a:xfrm>
            <a:off x="2390028" y="3456634"/>
            <a:ext cx="2379588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>
                <a:solidFill>
                  <a:srgbClr val="000000"/>
                </a:solidFill>
                <a:latin typeface="Calibri"/>
                <a:ea typeface="游ゴシック" pitchFamily="34"/>
              </a:rPr>
              <a:t>RFLP for Pfmdr1 86</a:t>
            </a:r>
            <a:endParaRPr lang="en-US" dirty="0">
              <a:solidFill>
                <a:srgbClr val="000000"/>
              </a:solidFill>
              <a:latin typeface="Calibri"/>
              <a:ea typeface="游ゴシック" pitchFamily="34"/>
            </a:endParaRPr>
          </a:p>
        </p:txBody>
      </p:sp>
      <p:sp>
        <p:nvSpPr>
          <p:cNvPr id="5" name="テキスト ボックス 12">
            <a:extLst>
              <a:ext uri="{FF2B5EF4-FFF2-40B4-BE49-F238E27FC236}">
                <a16:creationId xmlns:a16="http://schemas.microsoft.com/office/drawing/2014/main" xmlns="" id="{C018C41D-808E-7E4C-8B49-317A6D17DC0A}"/>
              </a:ext>
            </a:extLst>
          </p:cNvPr>
          <p:cNvSpPr txBox="1"/>
          <p:nvPr/>
        </p:nvSpPr>
        <p:spPr>
          <a:xfrm>
            <a:off x="2146999" y="47677"/>
            <a:ext cx="2379588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>
                <a:solidFill>
                  <a:srgbClr val="000000"/>
                </a:solidFill>
                <a:latin typeface="Calibri"/>
                <a:ea typeface="游ゴシック" pitchFamily="34"/>
              </a:rPr>
              <a:t>RFLP for Pfcrt 76</a:t>
            </a:r>
            <a:endParaRPr lang="en-US">
              <a:solidFill>
                <a:srgbClr val="000000"/>
              </a:solidFill>
              <a:latin typeface="Calibri"/>
              <a:ea typeface="游ゴシック" pitchFamily="34"/>
            </a:endParaRPr>
          </a:p>
        </p:txBody>
      </p:sp>
      <p:pic>
        <p:nvPicPr>
          <p:cNvPr id="6" name="図 16">
            <a:extLst>
              <a:ext uri="{FF2B5EF4-FFF2-40B4-BE49-F238E27FC236}">
                <a16:creationId xmlns:a16="http://schemas.microsoft.com/office/drawing/2014/main" xmlns="" id="{A90672E3-98ED-644D-9529-5452A0422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6038" y="3866165"/>
            <a:ext cx="7699915" cy="261541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Afrifa Justice</dc:creator>
  <cp:lastModifiedBy>Radha S</cp:lastModifiedBy>
  <cp:revision>2</cp:revision>
  <dcterms:created xsi:type="dcterms:W3CDTF">2021-03-23T18:38:18Z</dcterms:created>
  <dcterms:modified xsi:type="dcterms:W3CDTF">2021-11-17T11:36:37Z</dcterms:modified>
</cp:coreProperties>
</file>