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9372A-6F7A-4400-8A5D-476725790AD9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2F796-58E4-4164-B4A6-0585B86B2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2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0B8D-3B46-4797-A699-6A2C57DD9969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9473-86EF-4DCE-9E6F-F579F4CDD0F2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62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8F65-8E37-44F3-8332-FEC9C8A0C04C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0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6A45-4589-47CF-AF99-10BB73894BD2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81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76D9-E9AF-4CF3-BC36-972B929AC696}" type="datetime1">
              <a:rPr lang="en-US" smtClean="0"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AED9-87EE-4F73-9BB6-310F1D69586B}" type="datetime1">
              <a:rPr lang="en-US" smtClean="0"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54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FC9E1-96AB-4489-8D91-2C9768484ABE}" type="datetime1">
              <a:rPr lang="en-US" smtClean="0"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0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0C5F1-6F55-4D5A-B3D5-4538C68C4DE3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2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D921A-6D12-4FDA-812C-DE29B6B4FADC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7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4D74-DD65-4E77-A222-94757AE8D89D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39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11824-7AF0-4025-A4E3-4DA81EC9577D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3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B40C9-C265-41D0-B60B-682B45B9AE06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4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D840FB9-361A-43AB-9508-7B6109E64FD7}"/>
              </a:ext>
            </a:extLst>
          </p:cNvPr>
          <p:cNvSpPr/>
          <p:nvPr/>
        </p:nvSpPr>
        <p:spPr>
          <a:xfrm>
            <a:off x="609599" y="3733793"/>
            <a:ext cx="109727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Model-predicted fluxes of myoinositol-3-phosphate synthase (MIPS) and myoinositol-phosphate phosphatase (MIPP) in untreated Dd2 wildtypes (WT; black markers and curve), PA21A092 (PA92) treated Dd2</a:t>
            </a:r>
            <a:r>
              <a:rPr lang="en-US" baseline="30000" dirty="0"/>
              <a:t>A211V</a:t>
            </a:r>
            <a:r>
              <a:rPr lang="en-US" dirty="0"/>
              <a:t> parasites (blue markers and curve), and KAE609 (KA09) treated Dd2</a:t>
            </a:r>
            <a:r>
              <a:rPr lang="en-US" baseline="30000" dirty="0"/>
              <a:t>A211V</a:t>
            </a:r>
            <a:r>
              <a:rPr lang="en-US" dirty="0"/>
              <a:t> parasites (green markers and curve). MIPS and MIPP enzymes form the first and second steps of </a:t>
            </a:r>
            <a:r>
              <a:rPr lang="en-US" i="1" dirty="0"/>
              <a:t>de novo</a:t>
            </a:r>
            <a:r>
              <a:rPr lang="en-US" dirty="0"/>
              <a:t> synthesis of myoinositol. The error bars indicate one standard deviation (SD) of 20 simulations computed after adding random Gaussian noise with zero mean and a SD based on the respective transcriptomic data. Abbreviation: gDW, gram dry weight of the parasite.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FB8C047-D642-42BD-9D18-ED0909C2BB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798" y="1234440"/>
            <a:ext cx="5486400" cy="21945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B59AA93-C894-4A96-991A-027BF4047E86}"/>
              </a:ext>
            </a:extLst>
          </p:cNvPr>
          <p:cNvSpPr/>
          <p:nvPr/>
        </p:nvSpPr>
        <p:spPr>
          <a:xfrm>
            <a:off x="3017719" y="560315"/>
            <a:ext cx="7951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Additional file 4: Figure </a:t>
            </a:r>
            <a:r>
              <a:rPr lang="en-US" b="1" dirty="0"/>
              <a:t>S4</a:t>
            </a:r>
            <a:r>
              <a:rPr lang="en-US" dirty="0"/>
              <a:t>: </a:t>
            </a:r>
            <a:r>
              <a:rPr lang="en-US" i="1" dirty="0"/>
              <a:t>De novo </a:t>
            </a:r>
            <a:r>
              <a:rPr lang="en-US" dirty="0"/>
              <a:t>myoinositol synthesis in </a:t>
            </a:r>
            <a:r>
              <a:rPr lang="en-US" i="1" dirty="0"/>
              <a:t>P. falciparum </a:t>
            </a:r>
          </a:p>
        </p:txBody>
      </p:sp>
    </p:spTree>
    <p:extLst>
      <p:ext uri="{BB962C8B-B14F-4D97-AF65-F5344CB8AC3E}">
        <p14:creationId xmlns:p14="http://schemas.microsoft.com/office/powerpoint/2010/main" val="1901034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7F66CCAF-DE4E-4728-83D6-842175DB7CB9}" vid="{4066FDE3-4DDB-4FE2-8502-892BF71A09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</TotalTime>
  <Words>128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Shivendra Tewari</dc:creator>
  <cp:lastModifiedBy>Sindhu Chinnaiyan</cp:lastModifiedBy>
  <cp:revision>6</cp:revision>
  <dcterms:created xsi:type="dcterms:W3CDTF">2023-01-17T15:37:47Z</dcterms:created>
  <dcterms:modified xsi:type="dcterms:W3CDTF">2023-02-04T12:57:47Z</dcterms:modified>
</cp:coreProperties>
</file>