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69372A-6F7A-4400-8A5D-476725790AD9}" type="datetimeFigureOut">
              <a:rPr lang="en-US" smtClean="0"/>
              <a:t>2/4/2023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22F796-58E4-4164-B4A6-0585B86B25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82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C0B8D-3B46-4797-A699-6A2C57DD9969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20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C19473-86EF-4DCE-9E6F-F579F4CDD0F2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0626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B78F65-8E37-44F3-8332-FEC9C8A0C04C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905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986A45-4589-47CF-AF99-10BB73894BD2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81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5D76D9-E9AF-4CF3-BC36-972B929AC696}" type="datetime1">
              <a:rPr lang="en-US" smtClean="0"/>
              <a:t>2/4/2023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12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10AED9-87EE-4F73-9BB6-310F1D69586B}" type="datetime1">
              <a:rPr lang="en-US" smtClean="0"/>
              <a:t>2/4/2023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554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BFC9E1-96AB-4489-8D91-2C9768484ABE}" type="datetime1">
              <a:rPr lang="en-US" smtClean="0"/>
              <a:t>2/4/2023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6053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F0C5F1-6F55-4D5A-B3D5-4538C68C4DE3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32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5D921A-6D12-4FDA-812C-DE29B6B4FADC}" type="datetime1">
              <a:rPr lang="en-US" smtClean="0"/>
              <a:t>2/4/2023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070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94D74-DD65-4E77-A222-94757AE8D89D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239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11824-7AF0-4025-A4E3-4DA81EC9577D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30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7B40C9-C265-41D0-B60B-682B45B9AE06}" type="datetime1">
              <a:rPr lang="en-US" smtClean="0"/>
              <a:t>2/4/2023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D43DFF-BD49-4DB5-AAB6-9AE86EC6E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643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>
            <a:normAutofit/>
          </a:bodyPr>
          <a:lstStyle/>
          <a:p>
            <a:r>
              <a:rPr lang="en-US" sz="2000" b="1" dirty="0" smtClean="0"/>
              <a:t>Additional file 5: Figure </a:t>
            </a:r>
            <a:r>
              <a:rPr lang="en-US" sz="2000" b="1" dirty="0"/>
              <a:t>S5</a:t>
            </a:r>
            <a:r>
              <a:rPr lang="en-US" sz="2000" dirty="0"/>
              <a:t>: Expression of genes encoding proton </a:t>
            </a:r>
            <a:r>
              <a:rPr lang="en-US" sz="2000" dirty="0" err="1"/>
              <a:t>pyrophosphatases</a:t>
            </a:r>
            <a:r>
              <a:rPr lang="en-US" sz="2000" dirty="0"/>
              <a:t> in </a:t>
            </a:r>
            <a:r>
              <a:rPr lang="en-US" sz="2000" i="1" dirty="0"/>
              <a:t>P. falciparum</a:t>
            </a:r>
          </a:p>
        </p:txBody>
      </p:sp>
      <p:sp>
        <p:nvSpPr>
          <p:cNvPr id="7" name="Oval 6"/>
          <p:cNvSpPr/>
          <p:nvPr/>
        </p:nvSpPr>
        <p:spPr>
          <a:xfrm>
            <a:off x="626118" y="2481523"/>
            <a:ext cx="182880" cy="182880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/>
          <p:cNvSpPr/>
          <p:nvPr/>
        </p:nvSpPr>
        <p:spPr>
          <a:xfrm>
            <a:off x="624090" y="2824805"/>
            <a:ext cx="182880" cy="182880"/>
          </a:xfrm>
          <a:prstGeom prst="triangl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944380" y="2388297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Dd2 WT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44380" y="2731579"/>
            <a:ext cx="13345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Dd2 A211V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36091" y="3407232"/>
            <a:ext cx="36576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44380" y="3222566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 drug</a:t>
            </a:r>
          </a:p>
        </p:txBody>
      </p:sp>
      <p:cxnSp>
        <p:nvCxnSpPr>
          <p:cNvPr id="16" name="Straight Connector 15"/>
          <p:cNvCxnSpPr/>
          <p:nvPr/>
        </p:nvCxnSpPr>
        <p:spPr>
          <a:xfrm>
            <a:off x="536091" y="3710189"/>
            <a:ext cx="365760" cy="0"/>
          </a:xfrm>
          <a:prstGeom prst="line">
            <a:avLst/>
          </a:prstGeom>
          <a:ln w="25400">
            <a:solidFill>
              <a:srgbClr val="5FFF5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44380" y="3525523"/>
            <a:ext cx="1736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30 pM KAE609</a:t>
            </a:r>
          </a:p>
        </p:txBody>
      </p:sp>
      <p:cxnSp>
        <p:nvCxnSpPr>
          <p:cNvPr id="18" name="Straight Connector 17"/>
          <p:cNvCxnSpPr/>
          <p:nvPr/>
        </p:nvCxnSpPr>
        <p:spPr>
          <a:xfrm>
            <a:off x="536091" y="4024915"/>
            <a:ext cx="365760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944380" y="3840249"/>
            <a:ext cx="21039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400 nM PA21A092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021015" y="1058564"/>
            <a:ext cx="730358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Potassium-dependent pyrophosphatase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50217" y="3791045"/>
            <a:ext cx="730358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Potassium-independent pyrophosphatase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497" y="4885157"/>
            <a:ext cx="39149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Here, we have normalized the time-resolved transcript abundances </a:t>
            </a:r>
            <a:r>
              <a:rPr lang="en-US" sz="1200"/>
              <a:t>of PF3D7-1456800 (or PF3D7-1235200) </a:t>
            </a:r>
            <a:r>
              <a:rPr lang="en-US" sz="1200" dirty="0"/>
              <a:t>in the untreated or drug-treated parasites by its median abundance in the untreated Dd2 wildtype (WT) during the blood-stage development. The error bars denote standard deviation from the mean value obtained from four technical replicates at each time point. 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xmlns="" id="{4652654C-10B1-4A55-821C-827DDDE3B0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20" y="1353312"/>
            <a:ext cx="6576625" cy="23915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xmlns="" id="{5C912A47-5655-4773-B668-21444DF4D7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501" y="4041648"/>
            <a:ext cx="6576644" cy="2391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8719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7F66CCAF-DE4E-4728-83D6-842175DB7CB9}" vid="{4066FDE3-4DDB-4FE2-8502-892BF71A09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102</TotalTime>
  <Words>91</Words>
  <Application>Microsoft Office PowerPoint</Application>
  <PresentationFormat>Widescreen</PresentationFormat>
  <Paragraphs>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Additional file 5: Figure S5: Expression of genes encoding proton pyrophosphatases in P. falciparum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Expression of genes encoding pyrophosphatases in P. falciparum</dc:title>
  <dc:creator>Shivendra Tewari</dc:creator>
  <cp:lastModifiedBy>Sindhu Chinnaiyan</cp:lastModifiedBy>
  <cp:revision>15</cp:revision>
  <dcterms:created xsi:type="dcterms:W3CDTF">2022-08-08T19:35:17Z</dcterms:created>
  <dcterms:modified xsi:type="dcterms:W3CDTF">2023-02-04T12:58:36Z</dcterms:modified>
</cp:coreProperties>
</file>