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F82A0-D2D9-A1DF-E618-EF1627FD7BA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248C082-DB02-4A49-E2C2-2B26046F4E6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63BB897-B52E-E59C-ECC3-D470E34BD150}"/>
              </a:ext>
            </a:extLst>
          </p:cNvPr>
          <p:cNvSpPr>
            <a:spLocks noGrp="1"/>
          </p:cNvSpPr>
          <p:nvPr>
            <p:ph type="dt" sz="half" idx="10"/>
          </p:nvPr>
        </p:nvSpPr>
        <p:spPr/>
        <p:txBody>
          <a:bodyPr/>
          <a:lstStyle/>
          <a:p>
            <a:fld id="{2EC12D52-E9CE-4FE5-AA55-F41B7201FBDC}" type="datetimeFigureOut">
              <a:rPr lang="en-US" smtClean="0"/>
              <a:t>1/10/2024</a:t>
            </a:fld>
            <a:endParaRPr lang="en-US"/>
          </a:p>
        </p:txBody>
      </p:sp>
      <p:sp>
        <p:nvSpPr>
          <p:cNvPr id="5" name="Footer Placeholder 4">
            <a:extLst>
              <a:ext uri="{FF2B5EF4-FFF2-40B4-BE49-F238E27FC236}">
                <a16:creationId xmlns:a16="http://schemas.microsoft.com/office/drawing/2014/main" id="{09AEF7F7-4AD0-C03C-2F1E-5947C3D641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5A9673-E6C1-CFA2-D36C-27DB0EEB6124}"/>
              </a:ext>
            </a:extLst>
          </p:cNvPr>
          <p:cNvSpPr>
            <a:spLocks noGrp="1"/>
          </p:cNvSpPr>
          <p:nvPr>
            <p:ph type="sldNum" sz="quarter" idx="12"/>
          </p:nvPr>
        </p:nvSpPr>
        <p:spPr/>
        <p:txBody>
          <a:bodyPr/>
          <a:lstStyle/>
          <a:p>
            <a:fld id="{A69BA7B9-2537-4C9D-A61F-8DA235F269DD}" type="slidenum">
              <a:rPr lang="en-US" smtClean="0"/>
              <a:t>‹#›</a:t>
            </a:fld>
            <a:endParaRPr lang="en-US"/>
          </a:p>
        </p:txBody>
      </p:sp>
    </p:spTree>
    <p:extLst>
      <p:ext uri="{BB962C8B-B14F-4D97-AF65-F5344CB8AC3E}">
        <p14:creationId xmlns:p14="http://schemas.microsoft.com/office/powerpoint/2010/main" val="458933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04C27-C97B-8F58-6B82-88D69C13B1C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BCA98C-4C9E-F0A0-AA97-137480AC58D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4E353C-5093-DB80-A64E-B21583CA998F}"/>
              </a:ext>
            </a:extLst>
          </p:cNvPr>
          <p:cNvSpPr>
            <a:spLocks noGrp="1"/>
          </p:cNvSpPr>
          <p:nvPr>
            <p:ph type="dt" sz="half" idx="10"/>
          </p:nvPr>
        </p:nvSpPr>
        <p:spPr/>
        <p:txBody>
          <a:bodyPr/>
          <a:lstStyle/>
          <a:p>
            <a:fld id="{2EC12D52-E9CE-4FE5-AA55-F41B7201FBDC}" type="datetimeFigureOut">
              <a:rPr lang="en-US" smtClean="0"/>
              <a:t>1/10/2024</a:t>
            </a:fld>
            <a:endParaRPr lang="en-US"/>
          </a:p>
        </p:txBody>
      </p:sp>
      <p:sp>
        <p:nvSpPr>
          <p:cNvPr id="5" name="Footer Placeholder 4">
            <a:extLst>
              <a:ext uri="{FF2B5EF4-FFF2-40B4-BE49-F238E27FC236}">
                <a16:creationId xmlns:a16="http://schemas.microsoft.com/office/drawing/2014/main" id="{5BDF2B7A-A25F-4355-1C19-1D2686CFB3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1D9C93-ACBC-F3DB-919A-C48693BC6444}"/>
              </a:ext>
            </a:extLst>
          </p:cNvPr>
          <p:cNvSpPr>
            <a:spLocks noGrp="1"/>
          </p:cNvSpPr>
          <p:nvPr>
            <p:ph type="sldNum" sz="quarter" idx="12"/>
          </p:nvPr>
        </p:nvSpPr>
        <p:spPr/>
        <p:txBody>
          <a:bodyPr/>
          <a:lstStyle/>
          <a:p>
            <a:fld id="{A69BA7B9-2537-4C9D-A61F-8DA235F269DD}" type="slidenum">
              <a:rPr lang="en-US" smtClean="0"/>
              <a:t>‹#›</a:t>
            </a:fld>
            <a:endParaRPr lang="en-US"/>
          </a:p>
        </p:txBody>
      </p:sp>
    </p:spTree>
    <p:extLst>
      <p:ext uri="{BB962C8B-B14F-4D97-AF65-F5344CB8AC3E}">
        <p14:creationId xmlns:p14="http://schemas.microsoft.com/office/powerpoint/2010/main" val="3509744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8CA781-6FC2-7EB9-64E2-78CC7D77198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925CF79-9250-EDFD-8668-BB51CC5C288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DFECD8-77EB-1D3B-745E-8282E0E8DE41}"/>
              </a:ext>
            </a:extLst>
          </p:cNvPr>
          <p:cNvSpPr>
            <a:spLocks noGrp="1"/>
          </p:cNvSpPr>
          <p:nvPr>
            <p:ph type="dt" sz="half" idx="10"/>
          </p:nvPr>
        </p:nvSpPr>
        <p:spPr/>
        <p:txBody>
          <a:bodyPr/>
          <a:lstStyle/>
          <a:p>
            <a:fld id="{2EC12D52-E9CE-4FE5-AA55-F41B7201FBDC}" type="datetimeFigureOut">
              <a:rPr lang="en-US" smtClean="0"/>
              <a:t>1/10/2024</a:t>
            </a:fld>
            <a:endParaRPr lang="en-US"/>
          </a:p>
        </p:txBody>
      </p:sp>
      <p:sp>
        <p:nvSpPr>
          <p:cNvPr id="5" name="Footer Placeholder 4">
            <a:extLst>
              <a:ext uri="{FF2B5EF4-FFF2-40B4-BE49-F238E27FC236}">
                <a16:creationId xmlns:a16="http://schemas.microsoft.com/office/drawing/2014/main" id="{CB6E018A-C741-92C7-8798-F68C42387A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457FBF-F36D-8397-8BC8-103F6E01EA77}"/>
              </a:ext>
            </a:extLst>
          </p:cNvPr>
          <p:cNvSpPr>
            <a:spLocks noGrp="1"/>
          </p:cNvSpPr>
          <p:nvPr>
            <p:ph type="sldNum" sz="quarter" idx="12"/>
          </p:nvPr>
        </p:nvSpPr>
        <p:spPr/>
        <p:txBody>
          <a:bodyPr/>
          <a:lstStyle/>
          <a:p>
            <a:fld id="{A69BA7B9-2537-4C9D-A61F-8DA235F269DD}" type="slidenum">
              <a:rPr lang="en-US" smtClean="0"/>
              <a:t>‹#›</a:t>
            </a:fld>
            <a:endParaRPr lang="en-US"/>
          </a:p>
        </p:txBody>
      </p:sp>
    </p:spTree>
    <p:extLst>
      <p:ext uri="{BB962C8B-B14F-4D97-AF65-F5344CB8AC3E}">
        <p14:creationId xmlns:p14="http://schemas.microsoft.com/office/powerpoint/2010/main" val="3652249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77B3A-9117-6594-2B7A-8B5324A6AD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930669-CD8E-ABCC-B6B2-8DBB707EBAE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22B091-12F0-EE14-12AD-E4DED0E1D4BE}"/>
              </a:ext>
            </a:extLst>
          </p:cNvPr>
          <p:cNvSpPr>
            <a:spLocks noGrp="1"/>
          </p:cNvSpPr>
          <p:nvPr>
            <p:ph type="dt" sz="half" idx="10"/>
          </p:nvPr>
        </p:nvSpPr>
        <p:spPr/>
        <p:txBody>
          <a:bodyPr/>
          <a:lstStyle/>
          <a:p>
            <a:fld id="{2EC12D52-E9CE-4FE5-AA55-F41B7201FBDC}" type="datetimeFigureOut">
              <a:rPr lang="en-US" smtClean="0"/>
              <a:t>1/10/2024</a:t>
            </a:fld>
            <a:endParaRPr lang="en-US"/>
          </a:p>
        </p:txBody>
      </p:sp>
      <p:sp>
        <p:nvSpPr>
          <p:cNvPr id="5" name="Footer Placeholder 4">
            <a:extLst>
              <a:ext uri="{FF2B5EF4-FFF2-40B4-BE49-F238E27FC236}">
                <a16:creationId xmlns:a16="http://schemas.microsoft.com/office/drawing/2014/main" id="{CFA94B01-A4EA-B2E8-547A-FE2267594D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36579A-D444-E9D4-898A-2DC6E9ABEB39}"/>
              </a:ext>
            </a:extLst>
          </p:cNvPr>
          <p:cNvSpPr>
            <a:spLocks noGrp="1"/>
          </p:cNvSpPr>
          <p:nvPr>
            <p:ph type="sldNum" sz="quarter" idx="12"/>
          </p:nvPr>
        </p:nvSpPr>
        <p:spPr/>
        <p:txBody>
          <a:bodyPr/>
          <a:lstStyle/>
          <a:p>
            <a:fld id="{A69BA7B9-2537-4C9D-A61F-8DA235F269DD}" type="slidenum">
              <a:rPr lang="en-US" smtClean="0"/>
              <a:t>‹#›</a:t>
            </a:fld>
            <a:endParaRPr lang="en-US"/>
          </a:p>
        </p:txBody>
      </p:sp>
    </p:spTree>
    <p:extLst>
      <p:ext uri="{BB962C8B-B14F-4D97-AF65-F5344CB8AC3E}">
        <p14:creationId xmlns:p14="http://schemas.microsoft.com/office/powerpoint/2010/main" val="3041546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25820-A707-7947-1508-8A51E9AD256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30EA7FF-7674-163A-816F-98CB4760520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105BBD0-849B-4716-139D-5DDDC5BBFF03}"/>
              </a:ext>
            </a:extLst>
          </p:cNvPr>
          <p:cNvSpPr>
            <a:spLocks noGrp="1"/>
          </p:cNvSpPr>
          <p:nvPr>
            <p:ph type="dt" sz="half" idx="10"/>
          </p:nvPr>
        </p:nvSpPr>
        <p:spPr/>
        <p:txBody>
          <a:bodyPr/>
          <a:lstStyle/>
          <a:p>
            <a:fld id="{2EC12D52-E9CE-4FE5-AA55-F41B7201FBDC}" type="datetimeFigureOut">
              <a:rPr lang="en-US" smtClean="0"/>
              <a:t>1/10/2024</a:t>
            </a:fld>
            <a:endParaRPr lang="en-US"/>
          </a:p>
        </p:txBody>
      </p:sp>
      <p:sp>
        <p:nvSpPr>
          <p:cNvPr id="5" name="Footer Placeholder 4">
            <a:extLst>
              <a:ext uri="{FF2B5EF4-FFF2-40B4-BE49-F238E27FC236}">
                <a16:creationId xmlns:a16="http://schemas.microsoft.com/office/drawing/2014/main" id="{1B721060-0CD0-732B-72F7-578DEEA20E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948FE9-436E-7427-DF19-B9B1D1DC8A8D}"/>
              </a:ext>
            </a:extLst>
          </p:cNvPr>
          <p:cNvSpPr>
            <a:spLocks noGrp="1"/>
          </p:cNvSpPr>
          <p:nvPr>
            <p:ph type="sldNum" sz="quarter" idx="12"/>
          </p:nvPr>
        </p:nvSpPr>
        <p:spPr/>
        <p:txBody>
          <a:bodyPr/>
          <a:lstStyle/>
          <a:p>
            <a:fld id="{A69BA7B9-2537-4C9D-A61F-8DA235F269DD}" type="slidenum">
              <a:rPr lang="en-US" smtClean="0"/>
              <a:t>‹#›</a:t>
            </a:fld>
            <a:endParaRPr lang="en-US"/>
          </a:p>
        </p:txBody>
      </p:sp>
    </p:spTree>
    <p:extLst>
      <p:ext uri="{BB962C8B-B14F-4D97-AF65-F5344CB8AC3E}">
        <p14:creationId xmlns:p14="http://schemas.microsoft.com/office/powerpoint/2010/main" val="4005231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E736C-166B-E744-958E-81DF845BD2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A9F9B97-4B66-8B4A-EE80-46B7412BFFC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00337D-F0D1-2218-31D3-BB8C0098CD7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E224E56-44B3-F1A6-02AE-93BC6EF60062}"/>
              </a:ext>
            </a:extLst>
          </p:cNvPr>
          <p:cNvSpPr>
            <a:spLocks noGrp="1"/>
          </p:cNvSpPr>
          <p:nvPr>
            <p:ph type="dt" sz="half" idx="10"/>
          </p:nvPr>
        </p:nvSpPr>
        <p:spPr/>
        <p:txBody>
          <a:bodyPr/>
          <a:lstStyle/>
          <a:p>
            <a:fld id="{2EC12D52-E9CE-4FE5-AA55-F41B7201FBDC}" type="datetimeFigureOut">
              <a:rPr lang="en-US" smtClean="0"/>
              <a:t>1/10/2024</a:t>
            </a:fld>
            <a:endParaRPr lang="en-US"/>
          </a:p>
        </p:txBody>
      </p:sp>
      <p:sp>
        <p:nvSpPr>
          <p:cNvPr id="6" name="Footer Placeholder 5">
            <a:extLst>
              <a:ext uri="{FF2B5EF4-FFF2-40B4-BE49-F238E27FC236}">
                <a16:creationId xmlns:a16="http://schemas.microsoft.com/office/drawing/2014/main" id="{C95A7F89-006F-97A3-0E30-55D69B41E9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346947-5C7B-F840-4637-41C50AF21D04}"/>
              </a:ext>
            </a:extLst>
          </p:cNvPr>
          <p:cNvSpPr>
            <a:spLocks noGrp="1"/>
          </p:cNvSpPr>
          <p:nvPr>
            <p:ph type="sldNum" sz="quarter" idx="12"/>
          </p:nvPr>
        </p:nvSpPr>
        <p:spPr/>
        <p:txBody>
          <a:bodyPr/>
          <a:lstStyle/>
          <a:p>
            <a:fld id="{A69BA7B9-2537-4C9D-A61F-8DA235F269DD}" type="slidenum">
              <a:rPr lang="en-US" smtClean="0"/>
              <a:t>‹#›</a:t>
            </a:fld>
            <a:endParaRPr lang="en-US"/>
          </a:p>
        </p:txBody>
      </p:sp>
    </p:spTree>
    <p:extLst>
      <p:ext uri="{BB962C8B-B14F-4D97-AF65-F5344CB8AC3E}">
        <p14:creationId xmlns:p14="http://schemas.microsoft.com/office/powerpoint/2010/main" val="2941704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15BA0-4664-5A11-D7B9-CF1B3AF9CDF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55F6E6A-AA6B-B04F-EEB0-B2D1B5C5FB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5ED59EB-07E2-4E77-1DB5-5AB585F1C53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671407A-94D4-FBA0-A5D4-EB8C0DEAA1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90A13E2-FF74-FF40-DFEB-BBD4B5B0399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A2C9347-6958-95F9-6FF1-4A99BEC89B27}"/>
              </a:ext>
            </a:extLst>
          </p:cNvPr>
          <p:cNvSpPr>
            <a:spLocks noGrp="1"/>
          </p:cNvSpPr>
          <p:nvPr>
            <p:ph type="dt" sz="half" idx="10"/>
          </p:nvPr>
        </p:nvSpPr>
        <p:spPr/>
        <p:txBody>
          <a:bodyPr/>
          <a:lstStyle/>
          <a:p>
            <a:fld id="{2EC12D52-E9CE-4FE5-AA55-F41B7201FBDC}" type="datetimeFigureOut">
              <a:rPr lang="en-US" smtClean="0"/>
              <a:t>1/10/2024</a:t>
            </a:fld>
            <a:endParaRPr lang="en-US"/>
          </a:p>
        </p:txBody>
      </p:sp>
      <p:sp>
        <p:nvSpPr>
          <p:cNvPr id="8" name="Footer Placeholder 7">
            <a:extLst>
              <a:ext uri="{FF2B5EF4-FFF2-40B4-BE49-F238E27FC236}">
                <a16:creationId xmlns:a16="http://schemas.microsoft.com/office/drawing/2014/main" id="{431B5039-BA8F-5DB6-D87B-1485867CE36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C033ED1-F36A-5AA9-78BC-031FF54A7332}"/>
              </a:ext>
            </a:extLst>
          </p:cNvPr>
          <p:cNvSpPr>
            <a:spLocks noGrp="1"/>
          </p:cNvSpPr>
          <p:nvPr>
            <p:ph type="sldNum" sz="quarter" idx="12"/>
          </p:nvPr>
        </p:nvSpPr>
        <p:spPr/>
        <p:txBody>
          <a:bodyPr/>
          <a:lstStyle/>
          <a:p>
            <a:fld id="{A69BA7B9-2537-4C9D-A61F-8DA235F269DD}" type="slidenum">
              <a:rPr lang="en-US" smtClean="0"/>
              <a:t>‹#›</a:t>
            </a:fld>
            <a:endParaRPr lang="en-US"/>
          </a:p>
        </p:txBody>
      </p:sp>
    </p:spTree>
    <p:extLst>
      <p:ext uri="{BB962C8B-B14F-4D97-AF65-F5344CB8AC3E}">
        <p14:creationId xmlns:p14="http://schemas.microsoft.com/office/powerpoint/2010/main" val="582564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96813-5285-342B-3D70-23D21AA063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31984A1-57D7-E072-A11A-BCFACE83C9A1}"/>
              </a:ext>
            </a:extLst>
          </p:cNvPr>
          <p:cNvSpPr>
            <a:spLocks noGrp="1"/>
          </p:cNvSpPr>
          <p:nvPr>
            <p:ph type="dt" sz="half" idx="10"/>
          </p:nvPr>
        </p:nvSpPr>
        <p:spPr/>
        <p:txBody>
          <a:bodyPr/>
          <a:lstStyle/>
          <a:p>
            <a:fld id="{2EC12D52-E9CE-4FE5-AA55-F41B7201FBDC}" type="datetimeFigureOut">
              <a:rPr lang="en-US" smtClean="0"/>
              <a:t>1/10/2024</a:t>
            </a:fld>
            <a:endParaRPr lang="en-US"/>
          </a:p>
        </p:txBody>
      </p:sp>
      <p:sp>
        <p:nvSpPr>
          <p:cNvPr id="4" name="Footer Placeholder 3">
            <a:extLst>
              <a:ext uri="{FF2B5EF4-FFF2-40B4-BE49-F238E27FC236}">
                <a16:creationId xmlns:a16="http://schemas.microsoft.com/office/drawing/2014/main" id="{7F999278-5F0A-DCA5-F7F2-26B2B32C1BF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8BEF728-066F-556D-5EC5-A7F8860A1EC7}"/>
              </a:ext>
            </a:extLst>
          </p:cNvPr>
          <p:cNvSpPr>
            <a:spLocks noGrp="1"/>
          </p:cNvSpPr>
          <p:nvPr>
            <p:ph type="sldNum" sz="quarter" idx="12"/>
          </p:nvPr>
        </p:nvSpPr>
        <p:spPr/>
        <p:txBody>
          <a:bodyPr/>
          <a:lstStyle/>
          <a:p>
            <a:fld id="{A69BA7B9-2537-4C9D-A61F-8DA235F269DD}" type="slidenum">
              <a:rPr lang="en-US" smtClean="0"/>
              <a:t>‹#›</a:t>
            </a:fld>
            <a:endParaRPr lang="en-US"/>
          </a:p>
        </p:txBody>
      </p:sp>
    </p:spTree>
    <p:extLst>
      <p:ext uri="{BB962C8B-B14F-4D97-AF65-F5344CB8AC3E}">
        <p14:creationId xmlns:p14="http://schemas.microsoft.com/office/powerpoint/2010/main" val="11329717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ECD239-5831-1E1E-6669-282435B8A957}"/>
              </a:ext>
            </a:extLst>
          </p:cNvPr>
          <p:cNvSpPr>
            <a:spLocks noGrp="1"/>
          </p:cNvSpPr>
          <p:nvPr>
            <p:ph type="dt" sz="half" idx="10"/>
          </p:nvPr>
        </p:nvSpPr>
        <p:spPr/>
        <p:txBody>
          <a:bodyPr/>
          <a:lstStyle/>
          <a:p>
            <a:fld id="{2EC12D52-E9CE-4FE5-AA55-F41B7201FBDC}" type="datetimeFigureOut">
              <a:rPr lang="en-US" smtClean="0"/>
              <a:t>1/10/2024</a:t>
            </a:fld>
            <a:endParaRPr lang="en-US"/>
          </a:p>
        </p:txBody>
      </p:sp>
      <p:sp>
        <p:nvSpPr>
          <p:cNvPr id="3" name="Footer Placeholder 2">
            <a:extLst>
              <a:ext uri="{FF2B5EF4-FFF2-40B4-BE49-F238E27FC236}">
                <a16:creationId xmlns:a16="http://schemas.microsoft.com/office/drawing/2014/main" id="{740A8312-4765-81BA-31BC-09F3CA174AF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B81ACFE-8E4B-5DC3-133E-008CEE42C9B4}"/>
              </a:ext>
            </a:extLst>
          </p:cNvPr>
          <p:cNvSpPr>
            <a:spLocks noGrp="1"/>
          </p:cNvSpPr>
          <p:nvPr>
            <p:ph type="sldNum" sz="quarter" idx="12"/>
          </p:nvPr>
        </p:nvSpPr>
        <p:spPr/>
        <p:txBody>
          <a:bodyPr/>
          <a:lstStyle/>
          <a:p>
            <a:fld id="{A69BA7B9-2537-4C9D-A61F-8DA235F269DD}" type="slidenum">
              <a:rPr lang="en-US" smtClean="0"/>
              <a:t>‹#›</a:t>
            </a:fld>
            <a:endParaRPr lang="en-US"/>
          </a:p>
        </p:txBody>
      </p:sp>
    </p:spTree>
    <p:extLst>
      <p:ext uri="{BB962C8B-B14F-4D97-AF65-F5344CB8AC3E}">
        <p14:creationId xmlns:p14="http://schemas.microsoft.com/office/powerpoint/2010/main" val="7654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FBB6C-F14E-AF27-EABA-D8B756E1F6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558E92F-2B17-52A2-335E-FA2297172D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BD1772-9EDA-7D9F-7202-2B9514C57F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B7526E5-56E3-7293-2B6E-EB85484D5F86}"/>
              </a:ext>
            </a:extLst>
          </p:cNvPr>
          <p:cNvSpPr>
            <a:spLocks noGrp="1"/>
          </p:cNvSpPr>
          <p:nvPr>
            <p:ph type="dt" sz="half" idx="10"/>
          </p:nvPr>
        </p:nvSpPr>
        <p:spPr/>
        <p:txBody>
          <a:bodyPr/>
          <a:lstStyle/>
          <a:p>
            <a:fld id="{2EC12D52-E9CE-4FE5-AA55-F41B7201FBDC}" type="datetimeFigureOut">
              <a:rPr lang="en-US" smtClean="0"/>
              <a:t>1/10/2024</a:t>
            </a:fld>
            <a:endParaRPr lang="en-US"/>
          </a:p>
        </p:txBody>
      </p:sp>
      <p:sp>
        <p:nvSpPr>
          <p:cNvPr id="6" name="Footer Placeholder 5">
            <a:extLst>
              <a:ext uri="{FF2B5EF4-FFF2-40B4-BE49-F238E27FC236}">
                <a16:creationId xmlns:a16="http://schemas.microsoft.com/office/drawing/2014/main" id="{971746F4-2D32-1C4F-9B1D-CA23CE2C81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E5C6BC-62AF-01DF-D24B-5E8DB4E117D9}"/>
              </a:ext>
            </a:extLst>
          </p:cNvPr>
          <p:cNvSpPr>
            <a:spLocks noGrp="1"/>
          </p:cNvSpPr>
          <p:nvPr>
            <p:ph type="sldNum" sz="quarter" idx="12"/>
          </p:nvPr>
        </p:nvSpPr>
        <p:spPr/>
        <p:txBody>
          <a:bodyPr/>
          <a:lstStyle/>
          <a:p>
            <a:fld id="{A69BA7B9-2537-4C9D-A61F-8DA235F269DD}" type="slidenum">
              <a:rPr lang="en-US" smtClean="0"/>
              <a:t>‹#›</a:t>
            </a:fld>
            <a:endParaRPr lang="en-US"/>
          </a:p>
        </p:txBody>
      </p:sp>
    </p:spTree>
    <p:extLst>
      <p:ext uri="{BB962C8B-B14F-4D97-AF65-F5344CB8AC3E}">
        <p14:creationId xmlns:p14="http://schemas.microsoft.com/office/powerpoint/2010/main" val="1201899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95658-658D-D7CB-248D-A4214AFF87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67BF6FD-63B1-FC6B-DFDA-B656EAC823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B161339-237C-FCA2-A6AD-1D8121A3D5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DC732F-EE73-DE79-4482-C2AD253811F2}"/>
              </a:ext>
            </a:extLst>
          </p:cNvPr>
          <p:cNvSpPr>
            <a:spLocks noGrp="1"/>
          </p:cNvSpPr>
          <p:nvPr>
            <p:ph type="dt" sz="half" idx="10"/>
          </p:nvPr>
        </p:nvSpPr>
        <p:spPr/>
        <p:txBody>
          <a:bodyPr/>
          <a:lstStyle/>
          <a:p>
            <a:fld id="{2EC12D52-E9CE-4FE5-AA55-F41B7201FBDC}" type="datetimeFigureOut">
              <a:rPr lang="en-US" smtClean="0"/>
              <a:t>1/10/2024</a:t>
            </a:fld>
            <a:endParaRPr lang="en-US"/>
          </a:p>
        </p:txBody>
      </p:sp>
      <p:sp>
        <p:nvSpPr>
          <p:cNvPr id="6" name="Footer Placeholder 5">
            <a:extLst>
              <a:ext uri="{FF2B5EF4-FFF2-40B4-BE49-F238E27FC236}">
                <a16:creationId xmlns:a16="http://schemas.microsoft.com/office/drawing/2014/main" id="{17D12951-A40F-C8C7-E405-9F01353A1A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10BE37-90CC-D31B-299D-FAD27C4D7717}"/>
              </a:ext>
            </a:extLst>
          </p:cNvPr>
          <p:cNvSpPr>
            <a:spLocks noGrp="1"/>
          </p:cNvSpPr>
          <p:nvPr>
            <p:ph type="sldNum" sz="quarter" idx="12"/>
          </p:nvPr>
        </p:nvSpPr>
        <p:spPr/>
        <p:txBody>
          <a:bodyPr/>
          <a:lstStyle/>
          <a:p>
            <a:fld id="{A69BA7B9-2537-4C9D-A61F-8DA235F269DD}" type="slidenum">
              <a:rPr lang="en-US" smtClean="0"/>
              <a:t>‹#›</a:t>
            </a:fld>
            <a:endParaRPr lang="en-US"/>
          </a:p>
        </p:txBody>
      </p:sp>
    </p:spTree>
    <p:extLst>
      <p:ext uri="{BB962C8B-B14F-4D97-AF65-F5344CB8AC3E}">
        <p14:creationId xmlns:p14="http://schemas.microsoft.com/office/powerpoint/2010/main" val="2385066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15618F-E019-18F3-7B7D-7BF4B1CE64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2437257-BE95-21C4-40B6-79BBB46F13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6AA3CC-1F75-5003-DF61-FAFCC7BC53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C12D52-E9CE-4FE5-AA55-F41B7201FBDC}" type="datetimeFigureOut">
              <a:rPr lang="en-US" smtClean="0"/>
              <a:t>1/10/2024</a:t>
            </a:fld>
            <a:endParaRPr lang="en-US"/>
          </a:p>
        </p:txBody>
      </p:sp>
      <p:sp>
        <p:nvSpPr>
          <p:cNvPr id="5" name="Footer Placeholder 4">
            <a:extLst>
              <a:ext uri="{FF2B5EF4-FFF2-40B4-BE49-F238E27FC236}">
                <a16:creationId xmlns:a16="http://schemas.microsoft.com/office/drawing/2014/main" id="{5B3FC395-D8BA-03BC-4FE6-177C993A483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3485832-6269-388B-B341-A6FCB8FCD4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9BA7B9-2537-4C9D-A61F-8DA235F269DD}" type="slidenum">
              <a:rPr lang="en-US" smtClean="0"/>
              <a:t>‹#›</a:t>
            </a:fld>
            <a:endParaRPr lang="en-US"/>
          </a:p>
        </p:txBody>
      </p:sp>
    </p:spTree>
    <p:extLst>
      <p:ext uri="{BB962C8B-B14F-4D97-AF65-F5344CB8AC3E}">
        <p14:creationId xmlns:p14="http://schemas.microsoft.com/office/powerpoint/2010/main" val="158387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graph&#10;&#10;Description automatically generated">
            <a:extLst>
              <a:ext uri="{FF2B5EF4-FFF2-40B4-BE49-F238E27FC236}">
                <a16:creationId xmlns:a16="http://schemas.microsoft.com/office/drawing/2014/main" id="{FD763C2E-32FB-BF4C-F397-16DD03394D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646" y="323192"/>
            <a:ext cx="5047711" cy="5850583"/>
          </a:xfrm>
          <a:prstGeom prst="rect">
            <a:avLst/>
          </a:prstGeom>
        </p:spPr>
      </p:pic>
      <p:sp>
        <p:nvSpPr>
          <p:cNvPr id="7" name="TextBox 6">
            <a:extLst>
              <a:ext uri="{FF2B5EF4-FFF2-40B4-BE49-F238E27FC236}">
                <a16:creationId xmlns:a16="http://schemas.microsoft.com/office/drawing/2014/main" id="{A298ACF0-C799-D953-BB22-D7D093B454AA}"/>
              </a:ext>
            </a:extLst>
          </p:cNvPr>
          <p:cNvSpPr txBox="1"/>
          <p:nvPr/>
        </p:nvSpPr>
        <p:spPr>
          <a:xfrm>
            <a:off x="5670856" y="4748575"/>
            <a:ext cx="5781216" cy="1200329"/>
          </a:xfrm>
          <a:prstGeom prst="rect">
            <a:avLst/>
          </a:prstGeom>
          <a:noFill/>
        </p:spPr>
        <p:txBody>
          <a:bodyPr wrap="square">
            <a:spAutoFit/>
          </a:bodyPr>
          <a:lstStyle/>
          <a:p>
            <a:pPr algn="just"/>
            <a:r>
              <a:rPr lang="en-US" sz="1200" kern="0" dirty="0">
                <a:effectLst/>
                <a:latin typeface="Book Antiqua" panose="02040602050305030304" pitchFamily="18" charset="0"/>
                <a:ea typeface="Book Antiqua" panose="02040602050305030304" pitchFamily="18" charset="0"/>
                <a:cs typeface="Book Antiqua" panose="02040602050305030304" pitchFamily="18" charset="0"/>
              </a:rPr>
              <a:t>Variable importance plots to illustrate the relative predictive importance of </a:t>
            </a:r>
            <a:r>
              <a:rPr lang="en-US" sz="1200" kern="0" dirty="0" err="1">
                <a:effectLst/>
                <a:latin typeface="Book Antiqua" panose="02040602050305030304" pitchFamily="18" charset="0"/>
                <a:ea typeface="Book Antiqua" panose="02040602050305030304" pitchFamily="18" charset="0"/>
                <a:cs typeface="Book Antiqua" panose="02040602050305030304" pitchFamily="18" charset="0"/>
              </a:rPr>
              <a:t>physico</a:t>
            </a:r>
            <a:r>
              <a:rPr lang="en-US" sz="1200" kern="0" dirty="0">
                <a:effectLst/>
                <a:latin typeface="Book Antiqua" panose="02040602050305030304" pitchFamily="18" charset="0"/>
                <a:ea typeface="Book Antiqua" panose="02040602050305030304" pitchFamily="18" charset="0"/>
                <a:cs typeface="Book Antiqua" panose="02040602050305030304" pitchFamily="18" charset="0"/>
              </a:rPr>
              <a:t>-chemical properties and location of mosquito breeding sites surveyed in urban and periurban areas in south-south Nigeria (September to November 2022). Arranged from top to bottom in order of decreasing importance, predictors are assessed for their relative ability to determine the presence of larvae of a) </a:t>
            </a:r>
            <a:r>
              <a:rPr lang="en-US" sz="1200" i="1" kern="0" dirty="0">
                <a:effectLst/>
                <a:latin typeface="Book Antiqua" panose="02040602050305030304" pitchFamily="18" charset="0"/>
                <a:ea typeface="Book Antiqua" panose="02040602050305030304" pitchFamily="18" charset="0"/>
                <a:cs typeface="Book Antiqua" panose="02040602050305030304" pitchFamily="18" charset="0"/>
              </a:rPr>
              <a:t>Anopheles</a:t>
            </a:r>
            <a:r>
              <a:rPr lang="en-US" sz="1200" kern="0" dirty="0">
                <a:effectLst/>
                <a:latin typeface="Book Antiqua" panose="02040602050305030304" pitchFamily="18" charset="0"/>
                <a:ea typeface="Book Antiqua" panose="02040602050305030304" pitchFamily="18" charset="0"/>
                <a:cs typeface="Book Antiqua" panose="02040602050305030304" pitchFamily="18" charset="0"/>
              </a:rPr>
              <a:t> species</a:t>
            </a:r>
            <a:r>
              <a:rPr lang="en-US" sz="1200" i="1" kern="0" dirty="0">
                <a:effectLst/>
                <a:latin typeface="Book Antiqua" panose="02040602050305030304" pitchFamily="18" charset="0"/>
                <a:ea typeface="Book Antiqua" panose="02040602050305030304" pitchFamily="18" charset="0"/>
                <a:cs typeface="Book Antiqua" panose="02040602050305030304" pitchFamily="18" charset="0"/>
              </a:rPr>
              <a:t>,</a:t>
            </a:r>
            <a:r>
              <a:rPr lang="en-US" sz="1200" kern="0" dirty="0">
                <a:effectLst/>
                <a:latin typeface="Book Antiqua" panose="02040602050305030304" pitchFamily="18" charset="0"/>
                <a:ea typeface="Book Antiqua" panose="02040602050305030304" pitchFamily="18" charset="0"/>
                <a:cs typeface="Book Antiqua" panose="02040602050305030304" pitchFamily="18" charset="0"/>
              </a:rPr>
              <a:t> b) </a:t>
            </a:r>
            <a:r>
              <a:rPr lang="en-US" sz="1200" i="1" kern="0" dirty="0">
                <a:effectLst/>
                <a:latin typeface="Book Antiqua" panose="02040602050305030304" pitchFamily="18" charset="0"/>
                <a:ea typeface="Book Antiqua" panose="02040602050305030304" pitchFamily="18" charset="0"/>
                <a:cs typeface="Book Antiqua" panose="02040602050305030304" pitchFamily="18" charset="0"/>
              </a:rPr>
              <a:t>An. </a:t>
            </a:r>
            <a:r>
              <a:rPr lang="en-US" sz="1200" i="1" kern="0" dirty="0" err="1">
                <a:effectLst/>
                <a:latin typeface="Book Antiqua" panose="02040602050305030304" pitchFamily="18" charset="0"/>
                <a:ea typeface="Book Antiqua" panose="02040602050305030304" pitchFamily="18" charset="0"/>
                <a:cs typeface="Book Antiqua" panose="02040602050305030304" pitchFamily="18" charset="0"/>
              </a:rPr>
              <a:t>coluzzii</a:t>
            </a:r>
            <a:r>
              <a:rPr lang="en-US" sz="1200" i="1" kern="0" dirty="0">
                <a:effectLst/>
                <a:latin typeface="Book Antiqua" panose="02040602050305030304" pitchFamily="18" charset="0"/>
                <a:ea typeface="Book Antiqua" panose="02040602050305030304" pitchFamily="18" charset="0"/>
                <a:cs typeface="Book Antiqua" panose="02040602050305030304" pitchFamily="18" charset="0"/>
              </a:rPr>
              <a:t>, </a:t>
            </a:r>
            <a:r>
              <a:rPr lang="en-US" sz="1200" kern="0" dirty="0">
                <a:effectLst/>
                <a:latin typeface="Book Antiqua" panose="02040602050305030304" pitchFamily="18" charset="0"/>
                <a:ea typeface="Book Antiqua" panose="02040602050305030304" pitchFamily="18" charset="0"/>
                <a:cs typeface="Book Antiqua" panose="02040602050305030304" pitchFamily="18" charset="0"/>
              </a:rPr>
              <a:t>c) </a:t>
            </a:r>
            <a:r>
              <a:rPr lang="en-US" sz="1200" i="1" kern="0" dirty="0">
                <a:effectLst/>
                <a:latin typeface="Book Antiqua" panose="02040602050305030304" pitchFamily="18" charset="0"/>
                <a:ea typeface="Book Antiqua" panose="02040602050305030304" pitchFamily="18" charset="0"/>
                <a:cs typeface="Book Antiqua" panose="02040602050305030304" pitchFamily="18" charset="0"/>
              </a:rPr>
              <a:t>An. gambiae ss,</a:t>
            </a:r>
            <a:r>
              <a:rPr lang="en-US" sz="1200" kern="0" dirty="0">
                <a:effectLst/>
                <a:latin typeface="Book Antiqua" panose="02040602050305030304" pitchFamily="18" charset="0"/>
                <a:ea typeface="Book Antiqua" panose="02040602050305030304" pitchFamily="18" charset="0"/>
                <a:cs typeface="Book Antiqua" panose="02040602050305030304" pitchFamily="18" charset="0"/>
              </a:rPr>
              <a:t> and d) </a:t>
            </a:r>
            <a:r>
              <a:rPr lang="en-US" sz="1200" i="1" kern="0" dirty="0">
                <a:effectLst/>
                <a:latin typeface="Book Antiqua" panose="02040602050305030304" pitchFamily="18" charset="0"/>
                <a:ea typeface="Book Antiqua" panose="02040602050305030304" pitchFamily="18" charset="0"/>
                <a:cs typeface="Book Antiqua" panose="02040602050305030304" pitchFamily="18" charset="0"/>
              </a:rPr>
              <a:t>An. </a:t>
            </a:r>
            <a:r>
              <a:rPr lang="en-US" sz="1200" i="1" kern="0" dirty="0" err="1">
                <a:effectLst/>
                <a:latin typeface="Book Antiqua" panose="02040602050305030304" pitchFamily="18" charset="0"/>
                <a:ea typeface="Book Antiqua" panose="02040602050305030304" pitchFamily="18" charset="0"/>
                <a:cs typeface="Book Antiqua" panose="02040602050305030304" pitchFamily="18" charset="0"/>
              </a:rPr>
              <a:t>arabiensis</a:t>
            </a:r>
            <a:r>
              <a:rPr lang="en-US" sz="1200" kern="0" dirty="0">
                <a:effectLst/>
                <a:latin typeface="Book Antiqua" panose="02040602050305030304" pitchFamily="18" charset="0"/>
                <a:ea typeface="Book Antiqua" panose="02040602050305030304" pitchFamily="18" charset="0"/>
                <a:cs typeface="Book Antiqua" panose="02040602050305030304" pitchFamily="18" charset="0"/>
              </a:rPr>
              <a:t> in water bodies.</a:t>
            </a:r>
            <a:endParaRPr lang="en-US" sz="1200" dirty="0"/>
          </a:p>
        </p:txBody>
      </p:sp>
    </p:spTree>
    <p:extLst>
      <p:ext uri="{BB962C8B-B14F-4D97-AF65-F5344CB8AC3E}">
        <p14:creationId xmlns:p14="http://schemas.microsoft.com/office/powerpoint/2010/main" val="15888263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86</Words>
  <Application>Microsoft Office PowerPoint</Application>
  <PresentationFormat>Widescreen</PresentationFormat>
  <Paragraphs>1</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Book Antiqua</vt:lpstr>
      <vt:lpstr>Calibri</vt:lpstr>
      <vt:lpstr>Calibri Light</vt:lpstr>
      <vt:lpstr>Office Theme</vt:lpstr>
      <vt:lpstr>PowerPoint Presentation</vt:lpstr>
    </vt:vector>
  </TitlesOfParts>
  <Company>CVMBS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Faith Ebhodaghe</dc:creator>
  <cp:lastModifiedBy>Sanchez-Vargas,Irma</cp:lastModifiedBy>
  <cp:revision>1</cp:revision>
  <dcterms:created xsi:type="dcterms:W3CDTF">2023-12-19T18:41:59Z</dcterms:created>
  <dcterms:modified xsi:type="dcterms:W3CDTF">2024-01-10T16:37:17Z</dcterms:modified>
</cp:coreProperties>
</file>