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1" r:id="rId3"/>
  </p:sldIdLst>
  <p:sldSz cx="12192000" cy="6858000"/>
  <p:notesSz cx="6858000" cy="9144000"/>
  <p:defaultTextStyle>
    <a:defPPr>
      <a:defRPr lang="en-K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C1257-09FD-A441-11F6-DAC1EA6509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KE"/>
          </a:p>
        </p:txBody>
      </p:sp>
      <p:sp>
        <p:nvSpPr>
          <p:cNvPr id="3" name="Subtitle 2">
            <a:extLst>
              <a:ext uri="{FF2B5EF4-FFF2-40B4-BE49-F238E27FC236}">
                <a16:creationId xmlns:a16="http://schemas.microsoft.com/office/drawing/2014/main" id="{6CC6CAFE-0C19-E9D5-DE2A-8AFF42F28C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KE"/>
          </a:p>
        </p:txBody>
      </p:sp>
      <p:sp>
        <p:nvSpPr>
          <p:cNvPr id="4" name="Date Placeholder 3">
            <a:extLst>
              <a:ext uri="{FF2B5EF4-FFF2-40B4-BE49-F238E27FC236}">
                <a16:creationId xmlns:a16="http://schemas.microsoft.com/office/drawing/2014/main" id="{BC851C85-E809-6456-CD90-8143B56A01A7}"/>
              </a:ext>
            </a:extLst>
          </p:cNvPr>
          <p:cNvSpPr>
            <a:spLocks noGrp="1"/>
          </p:cNvSpPr>
          <p:nvPr>
            <p:ph type="dt" sz="half" idx="10"/>
          </p:nvPr>
        </p:nvSpPr>
        <p:spPr/>
        <p:txBody>
          <a:bodyPr/>
          <a:lstStyle/>
          <a:p>
            <a:fld id="{80EA0B87-9BC4-4427-AC84-C34F5AD05CB3}" type="datetimeFigureOut">
              <a:rPr lang="en-KE" smtClean="0"/>
              <a:t>21/01/2024</a:t>
            </a:fld>
            <a:endParaRPr lang="en-KE"/>
          </a:p>
        </p:txBody>
      </p:sp>
      <p:sp>
        <p:nvSpPr>
          <p:cNvPr id="5" name="Footer Placeholder 4">
            <a:extLst>
              <a:ext uri="{FF2B5EF4-FFF2-40B4-BE49-F238E27FC236}">
                <a16:creationId xmlns:a16="http://schemas.microsoft.com/office/drawing/2014/main" id="{E6494876-59A1-1D25-D211-B754FC23A3E4}"/>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C3D50693-62EE-8D92-DE83-4211E4B7441F}"/>
              </a:ext>
            </a:extLst>
          </p:cNvPr>
          <p:cNvSpPr>
            <a:spLocks noGrp="1"/>
          </p:cNvSpPr>
          <p:nvPr>
            <p:ph type="sldNum" sz="quarter" idx="12"/>
          </p:nvPr>
        </p:nvSpPr>
        <p:spPr/>
        <p:txBody>
          <a:bodyPr/>
          <a:lstStyle/>
          <a:p>
            <a:fld id="{2D1923E1-B92B-4DA3-BB4A-3456B1DCF413}" type="slidenum">
              <a:rPr lang="en-KE" smtClean="0"/>
              <a:t>‹#›</a:t>
            </a:fld>
            <a:endParaRPr lang="en-KE"/>
          </a:p>
        </p:txBody>
      </p:sp>
    </p:spTree>
    <p:extLst>
      <p:ext uri="{BB962C8B-B14F-4D97-AF65-F5344CB8AC3E}">
        <p14:creationId xmlns:p14="http://schemas.microsoft.com/office/powerpoint/2010/main" val="2057952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8AB9C-32B4-C03F-80FC-C6D48191623C}"/>
              </a:ext>
            </a:extLst>
          </p:cNvPr>
          <p:cNvSpPr>
            <a:spLocks noGrp="1"/>
          </p:cNvSpPr>
          <p:nvPr>
            <p:ph type="title"/>
          </p:nvPr>
        </p:nvSpPr>
        <p:spPr/>
        <p:txBody>
          <a:bodyPr/>
          <a:lstStyle/>
          <a:p>
            <a:r>
              <a:rPr lang="en-US"/>
              <a:t>Click to edit Master title style</a:t>
            </a:r>
            <a:endParaRPr lang="en-KE"/>
          </a:p>
        </p:txBody>
      </p:sp>
      <p:sp>
        <p:nvSpPr>
          <p:cNvPr id="3" name="Vertical Text Placeholder 2">
            <a:extLst>
              <a:ext uri="{FF2B5EF4-FFF2-40B4-BE49-F238E27FC236}">
                <a16:creationId xmlns:a16="http://schemas.microsoft.com/office/drawing/2014/main" id="{16166B0C-B135-0975-FFD0-FE16A79BCD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4" name="Date Placeholder 3">
            <a:extLst>
              <a:ext uri="{FF2B5EF4-FFF2-40B4-BE49-F238E27FC236}">
                <a16:creationId xmlns:a16="http://schemas.microsoft.com/office/drawing/2014/main" id="{1513A573-15EF-4A13-1EDD-45574395D6B2}"/>
              </a:ext>
            </a:extLst>
          </p:cNvPr>
          <p:cNvSpPr>
            <a:spLocks noGrp="1"/>
          </p:cNvSpPr>
          <p:nvPr>
            <p:ph type="dt" sz="half" idx="10"/>
          </p:nvPr>
        </p:nvSpPr>
        <p:spPr/>
        <p:txBody>
          <a:bodyPr/>
          <a:lstStyle/>
          <a:p>
            <a:fld id="{80EA0B87-9BC4-4427-AC84-C34F5AD05CB3}" type="datetimeFigureOut">
              <a:rPr lang="en-KE" smtClean="0"/>
              <a:t>21/01/2024</a:t>
            </a:fld>
            <a:endParaRPr lang="en-KE"/>
          </a:p>
        </p:txBody>
      </p:sp>
      <p:sp>
        <p:nvSpPr>
          <p:cNvPr id="5" name="Footer Placeholder 4">
            <a:extLst>
              <a:ext uri="{FF2B5EF4-FFF2-40B4-BE49-F238E27FC236}">
                <a16:creationId xmlns:a16="http://schemas.microsoft.com/office/drawing/2014/main" id="{A5477733-E5AE-D1F0-8B32-C59EB9D2E49D}"/>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1FF5B3E8-EA83-34A8-A70A-DE2F6431B883}"/>
              </a:ext>
            </a:extLst>
          </p:cNvPr>
          <p:cNvSpPr>
            <a:spLocks noGrp="1"/>
          </p:cNvSpPr>
          <p:nvPr>
            <p:ph type="sldNum" sz="quarter" idx="12"/>
          </p:nvPr>
        </p:nvSpPr>
        <p:spPr/>
        <p:txBody>
          <a:bodyPr/>
          <a:lstStyle/>
          <a:p>
            <a:fld id="{2D1923E1-B92B-4DA3-BB4A-3456B1DCF413}" type="slidenum">
              <a:rPr lang="en-KE" smtClean="0"/>
              <a:t>‹#›</a:t>
            </a:fld>
            <a:endParaRPr lang="en-KE"/>
          </a:p>
        </p:txBody>
      </p:sp>
    </p:spTree>
    <p:extLst>
      <p:ext uri="{BB962C8B-B14F-4D97-AF65-F5344CB8AC3E}">
        <p14:creationId xmlns:p14="http://schemas.microsoft.com/office/powerpoint/2010/main" val="518684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AFB4E8-1BBD-2E4F-5839-9A20A46826E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KE"/>
          </a:p>
        </p:txBody>
      </p:sp>
      <p:sp>
        <p:nvSpPr>
          <p:cNvPr id="3" name="Vertical Text Placeholder 2">
            <a:extLst>
              <a:ext uri="{FF2B5EF4-FFF2-40B4-BE49-F238E27FC236}">
                <a16:creationId xmlns:a16="http://schemas.microsoft.com/office/drawing/2014/main" id="{23156F55-3D89-4207-86FD-3567D3A1A05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4" name="Date Placeholder 3">
            <a:extLst>
              <a:ext uri="{FF2B5EF4-FFF2-40B4-BE49-F238E27FC236}">
                <a16:creationId xmlns:a16="http://schemas.microsoft.com/office/drawing/2014/main" id="{40A86790-10F3-C10B-80E4-223A7D57AD60}"/>
              </a:ext>
            </a:extLst>
          </p:cNvPr>
          <p:cNvSpPr>
            <a:spLocks noGrp="1"/>
          </p:cNvSpPr>
          <p:nvPr>
            <p:ph type="dt" sz="half" idx="10"/>
          </p:nvPr>
        </p:nvSpPr>
        <p:spPr/>
        <p:txBody>
          <a:bodyPr/>
          <a:lstStyle/>
          <a:p>
            <a:fld id="{80EA0B87-9BC4-4427-AC84-C34F5AD05CB3}" type="datetimeFigureOut">
              <a:rPr lang="en-KE" smtClean="0"/>
              <a:t>21/01/2024</a:t>
            </a:fld>
            <a:endParaRPr lang="en-KE"/>
          </a:p>
        </p:txBody>
      </p:sp>
      <p:sp>
        <p:nvSpPr>
          <p:cNvPr id="5" name="Footer Placeholder 4">
            <a:extLst>
              <a:ext uri="{FF2B5EF4-FFF2-40B4-BE49-F238E27FC236}">
                <a16:creationId xmlns:a16="http://schemas.microsoft.com/office/drawing/2014/main" id="{1BC7B403-9D7C-AC9F-877F-204DC3AE4771}"/>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379E08A7-E58E-6F55-6F6C-E4E91AEDEDD7}"/>
              </a:ext>
            </a:extLst>
          </p:cNvPr>
          <p:cNvSpPr>
            <a:spLocks noGrp="1"/>
          </p:cNvSpPr>
          <p:nvPr>
            <p:ph type="sldNum" sz="quarter" idx="12"/>
          </p:nvPr>
        </p:nvSpPr>
        <p:spPr/>
        <p:txBody>
          <a:bodyPr/>
          <a:lstStyle/>
          <a:p>
            <a:fld id="{2D1923E1-B92B-4DA3-BB4A-3456B1DCF413}" type="slidenum">
              <a:rPr lang="en-KE" smtClean="0"/>
              <a:t>‹#›</a:t>
            </a:fld>
            <a:endParaRPr lang="en-KE"/>
          </a:p>
        </p:txBody>
      </p:sp>
    </p:spTree>
    <p:extLst>
      <p:ext uri="{BB962C8B-B14F-4D97-AF65-F5344CB8AC3E}">
        <p14:creationId xmlns:p14="http://schemas.microsoft.com/office/powerpoint/2010/main" val="3503598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522ED-0404-CCC4-A416-0EA2E0213D94}"/>
              </a:ext>
            </a:extLst>
          </p:cNvPr>
          <p:cNvSpPr>
            <a:spLocks noGrp="1"/>
          </p:cNvSpPr>
          <p:nvPr>
            <p:ph type="title"/>
          </p:nvPr>
        </p:nvSpPr>
        <p:spPr/>
        <p:txBody>
          <a:bodyPr/>
          <a:lstStyle/>
          <a:p>
            <a:r>
              <a:rPr lang="en-US"/>
              <a:t>Click to edit Master title style</a:t>
            </a:r>
            <a:endParaRPr lang="en-KE"/>
          </a:p>
        </p:txBody>
      </p:sp>
      <p:sp>
        <p:nvSpPr>
          <p:cNvPr id="3" name="Content Placeholder 2">
            <a:extLst>
              <a:ext uri="{FF2B5EF4-FFF2-40B4-BE49-F238E27FC236}">
                <a16:creationId xmlns:a16="http://schemas.microsoft.com/office/drawing/2014/main" id="{DB7B1AE2-66B1-6D24-A5A5-53758E0AFD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4" name="Date Placeholder 3">
            <a:extLst>
              <a:ext uri="{FF2B5EF4-FFF2-40B4-BE49-F238E27FC236}">
                <a16:creationId xmlns:a16="http://schemas.microsoft.com/office/drawing/2014/main" id="{7CC06273-3F30-EF53-E681-D16B606CC259}"/>
              </a:ext>
            </a:extLst>
          </p:cNvPr>
          <p:cNvSpPr>
            <a:spLocks noGrp="1"/>
          </p:cNvSpPr>
          <p:nvPr>
            <p:ph type="dt" sz="half" idx="10"/>
          </p:nvPr>
        </p:nvSpPr>
        <p:spPr/>
        <p:txBody>
          <a:bodyPr/>
          <a:lstStyle/>
          <a:p>
            <a:fld id="{80EA0B87-9BC4-4427-AC84-C34F5AD05CB3}" type="datetimeFigureOut">
              <a:rPr lang="en-KE" smtClean="0"/>
              <a:t>21/01/2024</a:t>
            </a:fld>
            <a:endParaRPr lang="en-KE"/>
          </a:p>
        </p:txBody>
      </p:sp>
      <p:sp>
        <p:nvSpPr>
          <p:cNvPr id="5" name="Footer Placeholder 4">
            <a:extLst>
              <a:ext uri="{FF2B5EF4-FFF2-40B4-BE49-F238E27FC236}">
                <a16:creationId xmlns:a16="http://schemas.microsoft.com/office/drawing/2014/main" id="{C4FB1B25-4B22-5E86-0F15-C766E603407E}"/>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AA304564-4948-286F-C6B2-EBBBA6EB02B9}"/>
              </a:ext>
            </a:extLst>
          </p:cNvPr>
          <p:cNvSpPr>
            <a:spLocks noGrp="1"/>
          </p:cNvSpPr>
          <p:nvPr>
            <p:ph type="sldNum" sz="quarter" idx="12"/>
          </p:nvPr>
        </p:nvSpPr>
        <p:spPr/>
        <p:txBody>
          <a:bodyPr/>
          <a:lstStyle/>
          <a:p>
            <a:fld id="{2D1923E1-B92B-4DA3-BB4A-3456B1DCF413}" type="slidenum">
              <a:rPr lang="en-KE" smtClean="0"/>
              <a:t>‹#›</a:t>
            </a:fld>
            <a:endParaRPr lang="en-KE"/>
          </a:p>
        </p:txBody>
      </p:sp>
    </p:spTree>
    <p:extLst>
      <p:ext uri="{BB962C8B-B14F-4D97-AF65-F5344CB8AC3E}">
        <p14:creationId xmlns:p14="http://schemas.microsoft.com/office/powerpoint/2010/main" val="2209001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FD09A-C520-6327-2117-2CEDB9F3DA0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KE"/>
          </a:p>
        </p:txBody>
      </p:sp>
      <p:sp>
        <p:nvSpPr>
          <p:cNvPr id="3" name="Text Placeholder 2">
            <a:extLst>
              <a:ext uri="{FF2B5EF4-FFF2-40B4-BE49-F238E27FC236}">
                <a16:creationId xmlns:a16="http://schemas.microsoft.com/office/drawing/2014/main" id="{E12A7D15-CEC8-6957-3EEE-F4CEFE82992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A0BB27-3576-7035-7BDB-201AD1F966D1}"/>
              </a:ext>
            </a:extLst>
          </p:cNvPr>
          <p:cNvSpPr>
            <a:spLocks noGrp="1"/>
          </p:cNvSpPr>
          <p:nvPr>
            <p:ph type="dt" sz="half" idx="10"/>
          </p:nvPr>
        </p:nvSpPr>
        <p:spPr/>
        <p:txBody>
          <a:bodyPr/>
          <a:lstStyle/>
          <a:p>
            <a:fld id="{80EA0B87-9BC4-4427-AC84-C34F5AD05CB3}" type="datetimeFigureOut">
              <a:rPr lang="en-KE" smtClean="0"/>
              <a:t>21/01/2024</a:t>
            </a:fld>
            <a:endParaRPr lang="en-KE"/>
          </a:p>
        </p:txBody>
      </p:sp>
      <p:sp>
        <p:nvSpPr>
          <p:cNvPr id="5" name="Footer Placeholder 4">
            <a:extLst>
              <a:ext uri="{FF2B5EF4-FFF2-40B4-BE49-F238E27FC236}">
                <a16:creationId xmlns:a16="http://schemas.microsoft.com/office/drawing/2014/main" id="{5A1E97A8-8B03-5629-C334-34D2EADD75CF}"/>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A0B43421-A612-5EB0-0450-AA1036EF0168}"/>
              </a:ext>
            </a:extLst>
          </p:cNvPr>
          <p:cNvSpPr>
            <a:spLocks noGrp="1"/>
          </p:cNvSpPr>
          <p:nvPr>
            <p:ph type="sldNum" sz="quarter" idx="12"/>
          </p:nvPr>
        </p:nvSpPr>
        <p:spPr/>
        <p:txBody>
          <a:bodyPr/>
          <a:lstStyle/>
          <a:p>
            <a:fld id="{2D1923E1-B92B-4DA3-BB4A-3456B1DCF413}" type="slidenum">
              <a:rPr lang="en-KE" smtClean="0"/>
              <a:t>‹#›</a:t>
            </a:fld>
            <a:endParaRPr lang="en-KE"/>
          </a:p>
        </p:txBody>
      </p:sp>
    </p:spTree>
    <p:extLst>
      <p:ext uri="{BB962C8B-B14F-4D97-AF65-F5344CB8AC3E}">
        <p14:creationId xmlns:p14="http://schemas.microsoft.com/office/powerpoint/2010/main" val="2317153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ED74C-F150-F727-470C-9A4460B00995}"/>
              </a:ext>
            </a:extLst>
          </p:cNvPr>
          <p:cNvSpPr>
            <a:spLocks noGrp="1"/>
          </p:cNvSpPr>
          <p:nvPr>
            <p:ph type="title"/>
          </p:nvPr>
        </p:nvSpPr>
        <p:spPr/>
        <p:txBody>
          <a:bodyPr/>
          <a:lstStyle/>
          <a:p>
            <a:r>
              <a:rPr lang="en-US"/>
              <a:t>Click to edit Master title style</a:t>
            </a:r>
            <a:endParaRPr lang="en-KE"/>
          </a:p>
        </p:txBody>
      </p:sp>
      <p:sp>
        <p:nvSpPr>
          <p:cNvPr id="3" name="Content Placeholder 2">
            <a:extLst>
              <a:ext uri="{FF2B5EF4-FFF2-40B4-BE49-F238E27FC236}">
                <a16:creationId xmlns:a16="http://schemas.microsoft.com/office/drawing/2014/main" id="{1942F9C9-E4A9-505C-5A54-F656CDC7AE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4" name="Content Placeholder 3">
            <a:extLst>
              <a:ext uri="{FF2B5EF4-FFF2-40B4-BE49-F238E27FC236}">
                <a16:creationId xmlns:a16="http://schemas.microsoft.com/office/drawing/2014/main" id="{CFD5EBE7-3E02-E7A2-A92E-B33D3F3B7F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5" name="Date Placeholder 4">
            <a:extLst>
              <a:ext uri="{FF2B5EF4-FFF2-40B4-BE49-F238E27FC236}">
                <a16:creationId xmlns:a16="http://schemas.microsoft.com/office/drawing/2014/main" id="{56419189-2A5A-0E50-0C4B-68B2E573DB39}"/>
              </a:ext>
            </a:extLst>
          </p:cNvPr>
          <p:cNvSpPr>
            <a:spLocks noGrp="1"/>
          </p:cNvSpPr>
          <p:nvPr>
            <p:ph type="dt" sz="half" idx="10"/>
          </p:nvPr>
        </p:nvSpPr>
        <p:spPr/>
        <p:txBody>
          <a:bodyPr/>
          <a:lstStyle/>
          <a:p>
            <a:fld id="{80EA0B87-9BC4-4427-AC84-C34F5AD05CB3}" type="datetimeFigureOut">
              <a:rPr lang="en-KE" smtClean="0"/>
              <a:t>21/01/2024</a:t>
            </a:fld>
            <a:endParaRPr lang="en-KE"/>
          </a:p>
        </p:txBody>
      </p:sp>
      <p:sp>
        <p:nvSpPr>
          <p:cNvPr id="6" name="Footer Placeholder 5">
            <a:extLst>
              <a:ext uri="{FF2B5EF4-FFF2-40B4-BE49-F238E27FC236}">
                <a16:creationId xmlns:a16="http://schemas.microsoft.com/office/drawing/2014/main" id="{AA5D272B-99BF-178D-9CB9-051E4EF14DD2}"/>
              </a:ext>
            </a:extLst>
          </p:cNvPr>
          <p:cNvSpPr>
            <a:spLocks noGrp="1"/>
          </p:cNvSpPr>
          <p:nvPr>
            <p:ph type="ftr" sz="quarter" idx="11"/>
          </p:nvPr>
        </p:nvSpPr>
        <p:spPr/>
        <p:txBody>
          <a:bodyPr/>
          <a:lstStyle/>
          <a:p>
            <a:endParaRPr lang="en-KE"/>
          </a:p>
        </p:txBody>
      </p:sp>
      <p:sp>
        <p:nvSpPr>
          <p:cNvPr id="7" name="Slide Number Placeholder 6">
            <a:extLst>
              <a:ext uri="{FF2B5EF4-FFF2-40B4-BE49-F238E27FC236}">
                <a16:creationId xmlns:a16="http://schemas.microsoft.com/office/drawing/2014/main" id="{E7F71E6E-2059-FF19-FE7A-75DC44A568EF}"/>
              </a:ext>
            </a:extLst>
          </p:cNvPr>
          <p:cNvSpPr>
            <a:spLocks noGrp="1"/>
          </p:cNvSpPr>
          <p:nvPr>
            <p:ph type="sldNum" sz="quarter" idx="12"/>
          </p:nvPr>
        </p:nvSpPr>
        <p:spPr/>
        <p:txBody>
          <a:bodyPr/>
          <a:lstStyle/>
          <a:p>
            <a:fld id="{2D1923E1-B92B-4DA3-BB4A-3456B1DCF413}" type="slidenum">
              <a:rPr lang="en-KE" smtClean="0"/>
              <a:t>‹#›</a:t>
            </a:fld>
            <a:endParaRPr lang="en-KE"/>
          </a:p>
        </p:txBody>
      </p:sp>
    </p:spTree>
    <p:extLst>
      <p:ext uri="{BB962C8B-B14F-4D97-AF65-F5344CB8AC3E}">
        <p14:creationId xmlns:p14="http://schemas.microsoft.com/office/powerpoint/2010/main" val="3750565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0FA8B-6D59-54B5-B537-CA8EDFA971D0}"/>
              </a:ext>
            </a:extLst>
          </p:cNvPr>
          <p:cNvSpPr>
            <a:spLocks noGrp="1"/>
          </p:cNvSpPr>
          <p:nvPr>
            <p:ph type="title"/>
          </p:nvPr>
        </p:nvSpPr>
        <p:spPr>
          <a:xfrm>
            <a:off x="839788" y="365125"/>
            <a:ext cx="10515600" cy="1325563"/>
          </a:xfrm>
        </p:spPr>
        <p:txBody>
          <a:bodyPr/>
          <a:lstStyle/>
          <a:p>
            <a:r>
              <a:rPr lang="en-US"/>
              <a:t>Click to edit Master title style</a:t>
            </a:r>
            <a:endParaRPr lang="en-KE"/>
          </a:p>
        </p:txBody>
      </p:sp>
      <p:sp>
        <p:nvSpPr>
          <p:cNvPr id="3" name="Text Placeholder 2">
            <a:extLst>
              <a:ext uri="{FF2B5EF4-FFF2-40B4-BE49-F238E27FC236}">
                <a16:creationId xmlns:a16="http://schemas.microsoft.com/office/drawing/2014/main" id="{BD92E45A-D020-C853-D0E9-C1C1804917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CE580F-03E0-4BFF-A330-2B61F118E80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5" name="Text Placeholder 4">
            <a:extLst>
              <a:ext uri="{FF2B5EF4-FFF2-40B4-BE49-F238E27FC236}">
                <a16:creationId xmlns:a16="http://schemas.microsoft.com/office/drawing/2014/main" id="{F10ECFE7-440B-F0D3-79EF-8FEBBF7B8B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C373D6-A57F-F9B6-5F5A-40CEA06524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7" name="Date Placeholder 6">
            <a:extLst>
              <a:ext uri="{FF2B5EF4-FFF2-40B4-BE49-F238E27FC236}">
                <a16:creationId xmlns:a16="http://schemas.microsoft.com/office/drawing/2014/main" id="{ED55BAF7-EBEF-9133-3091-1C98FB0B3488}"/>
              </a:ext>
            </a:extLst>
          </p:cNvPr>
          <p:cNvSpPr>
            <a:spLocks noGrp="1"/>
          </p:cNvSpPr>
          <p:nvPr>
            <p:ph type="dt" sz="half" idx="10"/>
          </p:nvPr>
        </p:nvSpPr>
        <p:spPr/>
        <p:txBody>
          <a:bodyPr/>
          <a:lstStyle/>
          <a:p>
            <a:fld id="{80EA0B87-9BC4-4427-AC84-C34F5AD05CB3}" type="datetimeFigureOut">
              <a:rPr lang="en-KE" smtClean="0"/>
              <a:t>21/01/2024</a:t>
            </a:fld>
            <a:endParaRPr lang="en-KE"/>
          </a:p>
        </p:txBody>
      </p:sp>
      <p:sp>
        <p:nvSpPr>
          <p:cNvPr id="8" name="Footer Placeholder 7">
            <a:extLst>
              <a:ext uri="{FF2B5EF4-FFF2-40B4-BE49-F238E27FC236}">
                <a16:creationId xmlns:a16="http://schemas.microsoft.com/office/drawing/2014/main" id="{F58938C8-584B-EC9A-78DF-3339D68CFCDE}"/>
              </a:ext>
            </a:extLst>
          </p:cNvPr>
          <p:cNvSpPr>
            <a:spLocks noGrp="1"/>
          </p:cNvSpPr>
          <p:nvPr>
            <p:ph type="ftr" sz="quarter" idx="11"/>
          </p:nvPr>
        </p:nvSpPr>
        <p:spPr/>
        <p:txBody>
          <a:bodyPr/>
          <a:lstStyle/>
          <a:p>
            <a:endParaRPr lang="en-KE"/>
          </a:p>
        </p:txBody>
      </p:sp>
      <p:sp>
        <p:nvSpPr>
          <p:cNvPr id="9" name="Slide Number Placeholder 8">
            <a:extLst>
              <a:ext uri="{FF2B5EF4-FFF2-40B4-BE49-F238E27FC236}">
                <a16:creationId xmlns:a16="http://schemas.microsoft.com/office/drawing/2014/main" id="{1CB0A4A7-8DD5-272C-F729-DF6C14716BAD}"/>
              </a:ext>
            </a:extLst>
          </p:cNvPr>
          <p:cNvSpPr>
            <a:spLocks noGrp="1"/>
          </p:cNvSpPr>
          <p:nvPr>
            <p:ph type="sldNum" sz="quarter" idx="12"/>
          </p:nvPr>
        </p:nvSpPr>
        <p:spPr/>
        <p:txBody>
          <a:bodyPr/>
          <a:lstStyle/>
          <a:p>
            <a:fld id="{2D1923E1-B92B-4DA3-BB4A-3456B1DCF413}" type="slidenum">
              <a:rPr lang="en-KE" smtClean="0"/>
              <a:t>‹#›</a:t>
            </a:fld>
            <a:endParaRPr lang="en-KE"/>
          </a:p>
        </p:txBody>
      </p:sp>
    </p:spTree>
    <p:extLst>
      <p:ext uri="{BB962C8B-B14F-4D97-AF65-F5344CB8AC3E}">
        <p14:creationId xmlns:p14="http://schemas.microsoft.com/office/powerpoint/2010/main" val="766713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4F658-B362-D632-D774-C5B5F91E183C}"/>
              </a:ext>
            </a:extLst>
          </p:cNvPr>
          <p:cNvSpPr>
            <a:spLocks noGrp="1"/>
          </p:cNvSpPr>
          <p:nvPr>
            <p:ph type="title"/>
          </p:nvPr>
        </p:nvSpPr>
        <p:spPr/>
        <p:txBody>
          <a:bodyPr/>
          <a:lstStyle/>
          <a:p>
            <a:r>
              <a:rPr lang="en-US"/>
              <a:t>Click to edit Master title style</a:t>
            </a:r>
            <a:endParaRPr lang="en-KE"/>
          </a:p>
        </p:txBody>
      </p:sp>
      <p:sp>
        <p:nvSpPr>
          <p:cNvPr id="3" name="Date Placeholder 2">
            <a:extLst>
              <a:ext uri="{FF2B5EF4-FFF2-40B4-BE49-F238E27FC236}">
                <a16:creationId xmlns:a16="http://schemas.microsoft.com/office/drawing/2014/main" id="{90B8E24B-7D6F-66D1-4883-01FFD1D948D0}"/>
              </a:ext>
            </a:extLst>
          </p:cNvPr>
          <p:cNvSpPr>
            <a:spLocks noGrp="1"/>
          </p:cNvSpPr>
          <p:nvPr>
            <p:ph type="dt" sz="half" idx="10"/>
          </p:nvPr>
        </p:nvSpPr>
        <p:spPr/>
        <p:txBody>
          <a:bodyPr/>
          <a:lstStyle/>
          <a:p>
            <a:fld id="{80EA0B87-9BC4-4427-AC84-C34F5AD05CB3}" type="datetimeFigureOut">
              <a:rPr lang="en-KE" smtClean="0"/>
              <a:t>21/01/2024</a:t>
            </a:fld>
            <a:endParaRPr lang="en-KE"/>
          </a:p>
        </p:txBody>
      </p:sp>
      <p:sp>
        <p:nvSpPr>
          <p:cNvPr id="4" name="Footer Placeholder 3">
            <a:extLst>
              <a:ext uri="{FF2B5EF4-FFF2-40B4-BE49-F238E27FC236}">
                <a16:creationId xmlns:a16="http://schemas.microsoft.com/office/drawing/2014/main" id="{F10B8F9D-8D5C-77A5-BB45-B5E2588E7441}"/>
              </a:ext>
            </a:extLst>
          </p:cNvPr>
          <p:cNvSpPr>
            <a:spLocks noGrp="1"/>
          </p:cNvSpPr>
          <p:nvPr>
            <p:ph type="ftr" sz="quarter" idx="11"/>
          </p:nvPr>
        </p:nvSpPr>
        <p:spPr/>
        <p:txBody>
          <a:bodyPr/>
          <a:lstStyle/>
          <a:p>
            <a:endParaRPr lang="en-KE"/>
          </a:p>
        </p:txBody>
      </p:sp>
      <p:sp>
        <p:nvSpPr>
          <p:cNvPr id="5" name="Slide Number Placeholder 4">
            <a:extLst>
              <a:ext uri="{FF2B5EF4-FFF2-40B4-BE49-F238E27FC236}">
                <a16:creationId xmlns:a16="http://schemas.microsoft.com/office/drawing/2014/main" id="{C96F62F8-3931-9498-061C-D7A5AC470D80}"/>
              </a:ext>
            </a:extLst>
          </p:cNvPr>
          <p:cNvSpPr>
            <a:spLocks noGrp="1"/>
          </p:cNvSpPr>
          <p:nvPr>
            <p:ph type="sldNum" sz="quarter" idx="12"/>
          </p:nvPr>
        </p:nvSpPr>
        <p:spPr/>
        <p:txBody>
          <a:bodyPr/>
          <a:lstStyle/>
          <a:p>
            <a:fld id="{2D1923E1-B92B-4DA3-BB4A-3456B1DCF413}" type="slidenum">
              <a:rPr lang="en-KE" smtClean="0"/>
              <a:t>‹#›</a:t>
            </a:fld>
            <a:endParaRPr lang="en-KE"/>
          </a:p>
        </p:txBody>
      </p:sp>
    </p:spTree>
    <p:extLst>
      <p:ext uri="{BB962C8B-B14F-4D97-AF65-F5344CB8AC3E}">
        <p14:creationId xmlns:p14="http://schemas.microsoft.com/office/powerpoint/2010/main" val="2082143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AF9EA0-2D62-8AC6-686F-52C2B908C905}"/>
              </a:ext>
            </a:extLst>
          </p:cNvPr>
          <p:cNvSpPr>
            <a:spLocks noGrp="1"/>
          </p:cNvSpPr>
          <p:nvPr>
            <p:ph type="dt" sz="half" idx="10"/>
          </p:nvPr>
        </p:nvSpPr>
        <p:spPr/>
        <p:txBody>
          <a:bodyPr/>
          <a:lstStyle/>
          <a:p>
            <a:fld id="{80EA0B87-9BC4-4427-AC84-C34F5AD05CB3}" type="datetimeFigureOut">
              <a:rPr lang="en-KE" smtClean="0"/>
              <a:t>21/01/2024</a:t>
            </a:fld>
            <a:endParaRPr lang="en-KE"/>
          </a:p>
        </p:txBody>
      </p:sp>
      <p:sp>
        <p:nvSpPr>
          <p:cNvPr id="3" name="Footer Placeholder 2">
            <a:extLst>
              <a:ext uri="{FF2B5EF4-FFF2-40B4-BE49-F238E27FC236}">
                <a16:creationId xmlns:a16="http://schemas.microsoft.com/office/drawing/2014/main" id="{87423B3B-9F3D-B15B-A903-FE073F0B3E49}"/>
              </a:ext>
            </a:extLst>
          </p:cNvPr>
          <p:cNvSpPr>
            <a:spLocks noGrp="1"/>
          </p:cNvSpPr>
          <p:nvPr>
            <p:ph type="ftr" sz="quarter" idx="11"/>
          </p:nvPr>
        </p:nvSpPr>
        <p:spPr/>
        <p:txBody>
          <a:bodyPr/>
          <a:lstStyle/>
          <a:p>
            <a:endParaRPr lang="en-KE"/>
          </a:p>
        </p:txBody>
      </p:sp>
      <p:sp>
        <p:nvSpPr>
          <p:cNvPr id="4" name="Slide Number Placeholder 3">
            <a:extLst>
              <a:ext uri="{FF2B5EF4-FFF2-40B4-BE49-F238E27FC236}">
                <a16:creationId xmlns:a16="http://schemas.microsoft.com/office/drawing/2014/main" id="{33220552-38F4-6AE3-C4FE-06E5F4A125EB}"/>
              </a:ext>
            </a:extLst>
          </p:cNvPr>
          <p:cNvSpPr>
            <a:spLocks noGrp="1"/>
          </p:cNvSpPr>
          <p:nvPr>
            <p:ph type="sldNum" sz="quarter" idx="12"/>
          </p:nvPr>
        </p:nvSpPr>
        <p:spPr/>
        <p:txBody>
          <a:bodyPr/>
          <a:lstStyle/>
          <a:p>
            <a:fld id="{2D1923E1-B92B-4DA3-BB4A-3456B1DCF413}" type="slidenum">
              <a:rPr lang="en-KE" smtClean="0"/>
              <a:t>‹#›</a:t>
            </a:fld>
            <a:endParaRPr lang="en-KE"/>
          </a:p>
        </p:txBody>
      </p:sp>
    </p:spTree>
    <p:extLst>
      <p:ext uri="{BB962C8B-B14F-4D97-AF65-F5344CB8AC3E}">
        <p14:creationId xmlns:p14="http://schemas.microsoft.com/office/powerpoint/2010/main" val="220539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7710A-3484-5613-8095-EC0F2750A5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KE"/>
          </a:p>
        </p:txBody>
      </p:sp>
      <p:sp>
        <p:nvSpPr>
          <p:cNvPr id="3" name="Content Placeholder 2">
            <a:extLst>
              <a:ext uri="{FF2B5EF4-FFF2-40B4-BE49-F238E27FC236}">
                <a16:creationId xmlns:a16="http://schemas.microsoft.com/office/drawing/2014/main" id="{E338012F-465D-FAD7-03E9-0AAED2278F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4" name="Text Placeholder 3">
            <a:extLst>
              <a:ext uri="{FF2B5EF4-FFF2-40B4-BE49-F238E27FC236}">
                <a16:creationId xmlns:a16="http://schemas.microsoft.com/office/drawing/2014/main" id="{C239F9A2-2EFB-8F05-18C7-F292930D7C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0C1BEE-FF92-FD20-0100-4889CD47B706}"/>
              </a:ext>
            </a:extLst>
          </p:cNvPr>
          <p:cNvSpPr>
            <a:spLocks noGrp="1"/>
          </p:cNvSpPr>
          <p:nvPr>
            <p:ph type="dt" sz="half" idx="10"/>
          </p:nvPr>
        </p:nvSpPr>
        <p:spPr/>
        <p:txBody>
          <a:bodyPr/>
          <a:lstStyle/>
          <a:p>
            <a:fld id="{80EA0B87-9BC4-4427-AC84-C34F5AD05CB3}" type="datetimeFigureOut">
              <a:rPr lang="en-KE" smtClean="0"/>
              <a:t>21/01/2024</a:t>
            </a:fld>
            <a:endParaRPr lang="en-KE"/>
          </a:p>
        </p:txBody>
      </p:sp>
      <p:sp>
        <p:nvSpPr>
          <p:cNvPr id="6" name="Footer Placeholder 5">
            <a:extLst>
              <a:ext uri="{FF2B5EF4-FFF2-40B4-BE49-F238E27FC236}">
                <a16:creationId xmlns:a16="http://schemas.microsoft.com/office/drawing/2014/main" id="{C11D1A05-B6EE-D0C3-CC98-A0A73593CF0D}"/>
              </a:ext>
            </a:extLst>
          </p:cNvPr>
          <p:cNvSpPr>
            <a:spLocks noGrp="1"/>
          </p:cNvSpPr>
          <p:nvPr>
            <p:ph type="ftr" sz="quarter" idx="11"/>
          </p:nvPr>
        </p:nvSpPr>
        <p:spPr/>
        <p:txBody>
          <a:bodyPr/>
          <a:lstStyle/>
          <a:p>
            <a:endParaRPr lang="en-KE"/>
          </a:p>
        </p:txBody>
      </p:sp>
      <p:sp>
        <p:nvSpPr>
          <p:cNvPr id="7" name="Slide Number Placeholder 6">
            <a:extLst>
              <a:ext uri="{FF2B5EF4-FFF2-40B4-BE49-F238E27FC236}">
                <a16:creationId xmlns:a16="http://schemas.microsoft.com/office/drawing/2014/main" id="{711C9B8B-BFD6-21E1-87FE-5C7590B457D9}"/>
              </a:ext>
            </a:extLst>
          </p:cNvPr>
          <p:cNvSpPr>
            <a:spLocks noGrp="1"/>
          </p:cNvSpPr>
          <p:nvPr>
            <p:ph type="sldNum" sz="quarter" idx="12"/>
          </p:nvPr>
        </p:nvSpPr>
        <p:spPr/>
        <p:txBody>
          <a:bodyPr/>
          <a:lstStyle/>
          <a:p>
            <a:fld id="{2D1923E1-B92B-4DA3-BB4A-3456B1DCF413}" type="slidenum">
              <a:rPr lang="en-KE" smtClean="0"/>
              <a:t>‹#›</a:t>
            </a:fld>
            <a:endParaRPr lang="en-KE"/>
          </a:p>
        </p:txBody>
      </p:sp>
    </p:spTree>
    <p:extLst>
      <p:ext uri="{BB962C8B-B14F-4D97-AF65-F5344CB8AC3E}">
        <p14:creationId xmlns:p14="http://schemas.microsoft.com/office/powerpoint/2010/main" val="403494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742F6-93BD-6B0C-9C5B-B0E09E12DF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KE"/>
          </a:p>
        </p:txBody>
      </p:sp>
      <p:sp>
        <p:nvSpPr>
          <p:cNvPr id="3" name="Picture Placeholder 2">
            <a:extLst>
              <a:ext uri="{FF2B5EF4-FFF2-40B4-BE49-F238E27FC236}">
                <a16:creationId xmlns:a16="http://schemas.microsoft.com/office/drawing/2014/main" id="{F3F7A7A9-444D-A9F9-43BE-F91E3095A5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KE"/>
          </a:p>
        </p:txBody>
      </p:sp>
      <p:sp>
        <p:nvSpPr>
          <p:cNvPr id="4" name="Text Placeholder 3">
            <a:extLst>
              <a:ext uri="{FF2B5EF4-FFF2-40B4-BE49-F238E27FC236}">
                <a16:creationId xmlns:a16="http://schemas.microsoft.com/office/drawing/2014/main" id="{6BB176D7-DD75-901A-E435-BF7D8F5AF1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E169C1-A2B4-62D2-E129-19C045E29C9E}"/>
              </a:ext>
            </a:extLst>
          </p:cNvPr>
          <p:cNvSpPr>
            <a:spLocks noGrp="1"/>
          </p:cNvSpPr>
          <p:nvPr>
            <p:ph type="dt" sz="half" idx="10"/>
          </p:nvPr>
        </p:nvSpPr>
        <p:spPr/>
        <p:txBody>
          <a:bodyPr/>
          <a:lstStyle/>
          <a:p>
            <a:fld id="{80EA0B87-9BC4-4427-AC84-C34F5AD05CB3}" type="datetimeFigureOut">
              <a:rPr lang="en-KE" smtClean="0"/>
              <a:t>21/01/2024</a:t>
            </a:fld>
            <a:endParaRPr lang="en-KE"/>
          </a:p>
        </p:txBody>
      </p:sp>
      <p:sp>
        <p:nvSpPr>
          <p:cNvPr id="6" name="Footer Placeholder 5">
            <a:extLst>
              <a:ext uri="{FF2B5EF4-FFF2-40B4-BE49-F238E27FC236}">
                <a16:creationId xmlns:a16="http://schemas.microsoft.com/office/drawing/2014/main" id="{98958E58-64EB-65CA-0D0B-861730F4413D}"/>
              </a:ext>
            </a:extLst>
          </p:cNvPr>
          <p:cNvSpPr>
            <a:spLocks noGrp="1"/>
          </p:cNvSpPr>
          <p:nvPr>
            <p:ph type="ftr" sz="quarter" idx="11"/>
          </p:nvPr>
        </p:nvSpPr>
        <p:spPr/>
        <p:txBody>
          <a:bodyPr/>
          <a:lstStyle/>
          <a:p>
            <a:endParaRPr lang="en-KE"/>
          </a:p>
        </p:txBody>
      </p:sp>
      <p:sp>
        <p:nvSpPr>
          <p:cNvPr id="7" name="Slide Number Placeholder 6">
            <a:extLst>
              <a:ext uri="{FF2B5EF4-FFF2-40B4-BE49-F238E27FC236}">
                <a16:creationId xmlns:a16="http://schemas.microsoft.com/office/drawing/2014/main" id="{BAD9DBC7-5995-9E32-C1E9-D79B8C82F178}"/>
              </a:ext>
            </a:extLst>
          </p:cNvPr>
          <p:cNvSpPr>
            <a:spLocks noGrp="1"/>
          </p:cNvSpPr>
          <p:nvPr>
            <p:ph type="sldNum" sz="quarter" idx="12"/>
          </p:nvPr>
        </p:nvSpPr>
        <p:spPr/>
        <p:txBody>
          <a:bodyPr/>
          <a:lstStyle/>
          <a:p>
            <a:fld id="{2D1923E1-B92B-4DA3-BB4A-3456B1DCF413}" type="slidenum">
              <a:rPr lang="en-KE" smtClean="0"/>
              <a:t>‹#›</a:t>
            </a:fld>
            <a:endParaRPr lang="en-KE"/>
          </a:p>
        </p:txBody>
      </p:sp>
    </p:spTree>
    <p:extLst>
      <p:ext uri="{BB962C8B-B14F-4D97-AF65-F5344CB8AC3E}">
        <p14:creationId xmlns:p14="http://schemas.microsoft.com/office/powerpoint/2010/main" val="2961870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82DB0A-DED8-493A-17B2-F350E037D2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KE"/>
          </a:p>
        </p:txBody>
      </p:sp>
      <p:sp>
        <p:nvSpPr>
          <p:cNvPr id="3" name="Text Placeholder 2">
            <a:extLst>
              <a:ext uri="{FF2B5EF4-FFF2-40B4-BE49-F238E27FC236}">
                <a16:creationId xmlns:a16="http://schemas.microsoft.com/office/drawing/2014/main" id="{42795BA6-60A4-903B-740D-D1A71FD04F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4" name="Date Placeholder 3">
            <a:extLst>
              <a:ext uri="{FF2B5EF4-FFF2-40B4-BE49-F238E27FC236}">
                <a16:creationId xmlns:a16="http://schemas.microsoft.com/office/drawing/2014/main" id="{C0A1C140-9BC8-F091-8296-1DF4F369B0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0EA0B87-9BC4-4427-AC84-C34F5AD05CB3}" type="datetimeFigureOut">
              <a:rPr lang="en-KE" smtClean="0"/>
              <a:t>21/01/2024</a:t>
            </a:fld>
            <a:endParaRPr lang="en-KE"/>
          </a:p>
        </p:txBody>
      </p:sp>
      <p:sp>
        <p:nvSpPr>
          <p:cNvPr id="5" name="Footer Placeholder 4">
            <a:extLst>
              <a:ext uri="{FF2B5EF4-FFF2-40B4-BE49-F238E27FC236}">
                <a16:creationId xmlns:a16="http://schemas.microsoft.com/office/drawing/2014/main" id="{7792E5FD-6780-3ACE-9A43-C4F0DD7FAF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KE"/>
          </a:p>
        </p:txBody>
      </p:sp>
      <p:sp>
        <p:nvSpPr>
          <p:cNvPr id="6" name="Slide Number Placeholder 5">
            <a:extLst>
              <a:ext uri="{FF2B5EF4-FFF2-40B4-BE49-F238E27FC236}">
                <a16:creationId xmlns:a16="http://schemas.microsoft.com/office/drawing/2014/main" id="{D612F904-4A83-C35F-54A7-8D1988ECFF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D1923E1-B92B-4DA3-BB4A-3456B1DCF413}" type="slidenum">
              <a:rPr lang="en-KE" smtClean="0"/>
              <a:t>‹#›</a:t>
            </a:fld>
            <a:endParaRPr lang="en-KE"/>
          </a:p>
        </p:txBody>
      </p:sp>
    </p:spTree>
    <p:extLst>
      <p:ext uri="{BB962C8B-B14F-4D97-AF65-F5344CB8AC3E}">
        <p14:creationId xmlns:p14="http://schemas.microsoft.com/office/powerpoint/2010/main" val="520112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K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FA44C6B-D83E-58D7-A18F-9C39D607EAF1}"/>
              </a:ext>
            </a:extLst>
          </p:cNvPr>
          <p:cNvPicPr>
            <a:picLocks noChangeAspect="1"/>
          </p:cNvPicPr>
          <p:nvPr/>
        </p:nvPicPr>
        <p:blipFill>
          <a:blip r:embed="rId2"/>
          <a:stretch>
            <a:fillRect/>
          </a:stretch>
        </p:blipFill>
        <p:spPr>
          <a:xfrm>
            <a:off x="2865120" y="334180"/>
            <a:ext cx="6289306" cy="3176100"/>
          </a:xfrm>
          <a:prstGeom prst="rect">
            <a:avLst/>
          </a:prstGeom>
        </p:spPr>
      </p:pic>
      <p:pic>
        <p:nvPicPr>
          <p:cNvPr id="7" name="Picture 6">
            <a:extLst>
              <a:ext uri="{FF2B5EF4-FFF2-40B4-BE49-F238E27FC236}">
                <a16:creationId xmlns:a16="http://schemas.microsoft.com/office/drawing/2014/main" id="{480E6CA1-3863-7186-F0E5-4B9BE4AF5CDE}"/>
              </a:ext>
            </a:extLst>
          </p:cNvPr>
          <p:cNvPicPr>
            <a:picLocks noChangeAspect="1"/>
          </p:cNvPicPr>
          <p:nvPr/>
        </p:nvPicPr>
        <p:blipFill rotWithShape="1">
          <a:blip r:embed="rId3"/>
          <a:srcRect t="3324"/>
          <a:stretch/>
        </p:blipFill>
        <p:spPr>
          <a:xfrm>
            <a:off x="2304393" y="3510280"/>
            <a:ext cx="7163457" cy="3223629"/>
          </a:xfrm>
          <a:prstGeom prst="rect">
            <a:avLst/>
          </a:prstGeom>
        </p:spPr>
      </p:pic>
      <p:sp>
        <p:nvSpPr>
          <p:cNvPr id="8" name="TextBox 7">
            <a:extLst>
              <a:ext uri="{FF2B5EF4-FFF2-40B4-BE49-F238E27FC236}">
                <a16:creationId xmlns:a16="http://schemas.microsoft.com/office/drawing/2014/main" id="{7590E28D-2B7D-FF82-B61C-AA1661FDD6F1}"/>
              </a:ext>
            </a:extLst>
          </p:cNvPr>
          <p:cNvSpPr txBox="1"/>
          <p:nvPr/>
        </p:nvSpPr>
        <p:spPr>
          <a:xfrm>
            <a:off x="2687578" y="433919"/>
            <a:ext cx="538221" cy="382453"/>
          </a:xfrm>
          <a:prstGeom prst="rect">
            <a:avLst/>
          </a:prstGeom>
          <a:noFill/>
        </p:spPr>
        <p:txBody>
          <a:bodyPr wrap="square" rtlCol="0">
            <a:spAutoFit/>
          </a:bodyPr>
          <a:lstStyle/>
          <a:p>
            <a:r>
              <a:rPr lang="en-US" b="1" dirty="0"/>
              <a:t>A)</a:t>
            </a:r>
            <a:endParaRPr lang="en-KE" b="1" dirty="0"/>
          </a:p>
        </p:txBody>
      </p:sp>
      <p:sp>
        <p:nvSpPr>
          <p:cNvPr id="9" name="TextBox 8">
            <a:extLst>
              <a:ext uri="{FF2B5EF4-FFF2-40B4-BE49-F238E27FC236}">
                <a16:creationId xmlns:a16="http://schemas.microsoft.com/office/drawing/2014/main" id="{CAABF7E3-D460-9D13-0176-2B2E92F74E55}"/>
              </a:ext>
            </a:extLst>
          </p:cNvPr>
          <p:cNvSpPr txBox="1"/>
          <p:nvPr/>
        </p:nvSpPr>
        <p:spPr>
          <a:xfrm>
            <a:off x="2687577" y="3633846"/>
            <a:ext cx="538221" cy="382453"/>
          </a:xfrm>
          <a:prstGeom prst="rect">
            <a:avLst/>
          </a:prstGeom>
          <a:noFill/>
        </p:spPr>
        <p:txBody>
          <a:bodyPr wrap="square" rtlCol="0">
            <a:spAutoFit/>
          </a:bodyPr>
          <a:lstStyle/>
          <a:p>
            <a:r>
              <a:rPr lang="en-US" b="1" dirty="0"/>
              <a:t>D)</a:t>
            </a:r>
            <a:endParaRPr lang="en-KE" b="1" dirty="0"/>
          </a:p>
        </p:txBody>
      </p:sp>
      <p:sp>
        <p:nvSpPr>
          <p:cNvPr id="10" name="TextBox 9">
            <a:extLst>
              <a:ext uri="{FF2B5EF4-FFF2-40B4-BE49-F238E27FC236}">
                <a16:creationId xmlns:a16="http://schemas.microsoft.com/office/drawing/2014/main" id="{2FE10FF3-55F6-B5CA-9AE4-F5EC3805F8DE}"/>
              </a:ext>
            </a:extLst>
          </p:cNvPr>
          <p:cNvSpPr txBox="1"/>
          <p:nvPr/>
        </p:nvSpPr>
        <p:spPr>
          <a:xfrm>
            <a:off x="4872742" y="439304"/>
            <a:ext cx="538221" cy="382453"/>
          </a:xfrm>
          <a:prstGeom prst="rect">
            <a:avLst/>
          </a:prstGeom>
          <a:noFill/>
        </p:spPr>
        <p:txBody>
          <a:bodyPr wrap="square" rtlCol="0">
            <a:spAutoFit/>
          </a:bodyPr>
          <a:lstStyle/>
          <a:p>
            <a:r>
              <a:rPr lang="en-US" b="1" dirty="0"/>
              <a:t>B)</a:t>
            </a:r>
            <a:endParaRPr lang="en-KE" b="1" dirty="0"/>
          </a:p>
        </p:txBody>
      </p:sp>
      <p:sp>
        <p:nvSpPr>
          <p:cNvPr id="11" name="TextBox 10">
            <a:extLst>
              <a:ext uri="{FF2B5EF4-FFF2-40B4-BE49-F238E27FC236}">
                <a16:creationId xmlns:a16="http://schemas.microsoft.com/office/drawing/2014/main" id="{FB20FEF3-452B-7620-02BE-E8BBD2DE191A}"/>
              </a:ext>
            </a:extLst>
          </p:cNvPr>
          <p:cNvSpPr txBox="1"/>
          <p:nvPr/>
        </p:nvSpPr>
        <p:spPr>
          <a:xfrm>
            <a:off x="4872742" y="3633847"/>
            <a:ext cx="538221" cy="382453"/>
          </a:xfrm>
          <a:prstGeom prst="rect">
            <a:avLst/>
          </a:prstGeom>
          <a:noFill/>
        </p:spPr>
        <p:txBody>
          <a:bodyPr wrap="square" rtlCol="0">
            <a:spAutoFit/>
          </a:bodyPr>
          <a:lstStyle/>
          <a:p>
            <a:r>
              <a:rPr lang="en-US" b="1" dirty="0"/>
              <a:t>E)</a:t>
            </a:r>
            <a:endParaRPr lang="en-KE" b="1" dirty="0"/>
          </a:p>
        </p:txBody>
      </p:sp>
      <p:sp>
        <p:nvSpPr>
          <p:cNvPr id="12" name="TextBox 11">
            <a:extLst>
              <a:ext uri="{FF2B5EF4-FFF2-40B4-BE49-F238E27FC236}">
                <a16:creationId xmlns:a16="http://schemas.microsoft.com/office/drawing/2014/main" id="{65BC4C99-8A72-1A9E-2383-84F690A9E70C}"/>
              </a:ext>
            </a:extLst>
          </p:cNvPr>
          <p:cNvSpPr txBox="1"/>
          <p:nvPr/>
        </p:nvSpPr>
        <p:spPr>
          <a:xfrm>
            <a:off x="7296536" y="433918"/>
            <a:ext cx="538221" cy="382453"/>
          </a:xfrm>
          <a:prstGeom prst="rect">
            <a:avLst/>
          </a:prstGeom>
          <a:noFill/>
        </p:spPr>
        <p:txBody>
          <a:bodyPr wrap="square" rtlCol="0">
            <a:spAutoFit/>
          </a:bodyPr>
          <a:lstStyle/>
          <a:p>
            <a:r>
              <a:rPr lang="en-US" b="1" dirty="0"/>
              <a:t>C)</a:t>
            </a:r>
            <a:endParaRPr lang="en-KE" b="1" dirty="0"/>
          </a:p>
        </p:txBody>
      </p:sp>
      <p:sp>
        <p:nvSpPr>
          <p:cNvPr id="13" name="TextBox 12">
            <a:extLst>
              <a:ext uri="{FF2B5EF4-FFF2-40B4-BE49-F238E27FC236}">
                <a16:creationId xmlns:a16="http://schemas.microsoft.com/office/drawing/2014/main" id="{572A94DD-72DF-0B7E-F72D-028A5BCAD78C}"/>
              </a:ext>
            </a:extLst>
          </p:cNvPr>
          <p:cNvSpPr txBox="1"/>
          <p:nvPr/>
        </p:nvSpPr>
        <p:spPr>
          <a:xfrm>
            <a:off x="7296536" y="3633847"/>
            <a:ext cx="538221" cy="382453"/>
          </a:xfrm>
          <a:prstGeom prst="rect">
            <a:avLst/>
          </a:prstGeom>
          <a:noFill/>
        </p:spPr>
        <p:txBody>
          <a:bodyPr wrap="square" rtlCol="0">
            <a:spAutoFit/>
          </a:bodyPr>
          <a:lstStyle/>
          <a:p>
            <a:r>
              <a:rPr lang="en-US" b="1" dirty="0"/>
              <a:t>F)</a:t>
            </a:r>
            <a:endParaRPr lang="en-KE" b="1" dirty="0"/>
          </a:p>
        </p:txBody>
      </p:sp>
    </p:spTree>
    <p:extLst>
      <p:ext uri="{BB962C8B-B14F-4D97-AF65-F5344CB8AC3E}">
        <p14:creationId xmlns:p14="http://schemas.microsoft.com/office/powerpoint/2010/main" val="1639151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DB26398-9AF1-F97C-9715-5A965CE9269A}"/>
              </a:ext>
            </a:extLst>
          </p:cNvPr>
          <p:cNvPicPr>
            <a:picLocks noChangeAspect="1"/>
          </p:cNvPicPr>
          <p:nvPr/>
        </p:nvPicPr>
        <p:blipFill rotWithShape="1">
          <a:blip r:embed="rId2"/>
          <a:srcRect b="13448"/>
          <a:stretch/>
        </p:blipFill>
        <p:spPr>
          <a:xfrm>
            <a:off x="238125" y="3533775"/>
            <a:ext cx="7098665" cy="3141345"/>
          </a:xfrm>
          <a:prstGeom prst="rect">
            <a:avLst/>
          </a:prstGeom>
        </p:spPr>
      </p:pic>
      <p:pic>
        <p:nvPicPr>
          <p:cNvPr id="3" name="Picture 2">
            <a:extLst>
              <a:ext uri="{FF2B5EF4-FFF2-40B4-BE49-F238E27FC236}">
                <a16:creationId xmlns:a16="http://schemas.microsoft.com/office/drawing/2014/main" id="{E2F8F2F5-BB3C-FBB8-465A-8A05330B7E7C}"/>
              </a:ext>
            </a:extLst>
          </p:cNvPr>
          <p:cNvPicPr>
            <a:picLocks noChangeAspect="1"/>
          </p:cNvPicPr>
          <p:nvPr/>
        </p:nvPicPr>
        <p:blipFill rotWithShape="1">
          <a:blip r:embed="rId3"/>
          <a:srcRect t="8105"/>
          <a:stretch/>
        </p:blipFill>
        <p:spPr>
          <a:xfrm>
            <a:off x="238125" y="265783"/>
            <a:ext cx="7277611" cy="3267992"/>
          </a:xfrm>
          <a:prstGeom prst="rect">
            <a:avLst/>
          </a:prstGeom>
        </p:spPr>
      </p:pic>
      <p:sp>
        <p:nvSpPr>
          <p:cNvPr id="8" name="TextBox 7">
            <a:extLst>
              <a:ext uri="{FF2B5EF4-FFF2-40B4-BE49-F238E27FC236}">
                <a16:creationId xmlns:a16="http://schemas.microsoft.com/office/drawing/2014/main" id="{7590E28D-2B7D-FF82-B61C-AA1661FDD6F1}"/>
              </a:ext>
            </a:extLst>
          </p:cNvPr>
          <p:cNvSpPr txBox="1"/>
          <p:nvPr/>
        </p:nvSpPr>
        <p:spPr>
          <a:xfrm>
            <a:off x="466724" y="304800"/>
            <a:ext cx="504825" cy="369332"/>
          </a:xfrm>
          <a:prstGeom prst="rect">
            <a:avLst/>
          </a:prstGeom>
          <a:noFill/>
        </p:spPr>
        <p:txBody>
          <a:bodyPr wrap="square" rtlCol="0">
            <a:spAutoFit/>
          </a:bodyPr>
          <a:lstStyle/>
          <a:p>
            <a:r>
              <a:rPr lang="en-US" b="1" dirty="0"/>
              <a:t>G)</a:t>
            </a:r>
            <a:endParaRPr lang="en-KE" b="1" dirty="0"/>
          </a:p>
        </p:txBody>
      </p:sp>
      <p:sp>
        <p:nvSpPr>
          <p:cNvPr id="9" name="TextBox 8">
            <a:extLst>
              <a:ext uri="{FF2B5EF4-FFF2-40B4-BE49-F238E27FC236}">
                <a16:creationId xmlns:a16="http://schemas.microsoft.com/office/drawing/2014/main" id="{CAABF7E3-D460-9D13-0176-2B2E92F74E55}"/>
              </a:ext>
            </a:extLst>
          </p:cNvPr>
          <p:cNvSpPr txBox="1"/>
          <p:nvPr/>
        </p:nvSpPr>
        <p:spPr>
          <a:xfrm>
            <a:off x="466724" y="3765272"/>
            <a:ext cx="499110" cy="369332"/>
          </a:xfrm>
          <a:prstGeom prst="rect">
            <a:avLst/>
          </a:prstGeom>
          <a:noFill/>
        </p:spPr>
        <p:txBody>
          <a:bodyPr wrap="square" rtlCol="0">
            <a:spAutoFit/>
          </a:bodyPr>
          <a:lstStyle/>
          <a:p>
            <a:r>
              <a:rPr lang="en-US" b="1" dirty="0"/>
              <a:t>J)</a:t>
            </a:r>
            <a:endParaRPr lang="en-KE" b="1" dirty="0"/>
          </a:p>
        </p:txBody>
      </p:sp>
      <p:sp>
        <p:nvSpPr>
          <p:cNvPr id="10" name="TextBox 9">
            <a:extLst>
              <a:ext uri="{FF2B5EF4-FFF2-40B4-BE49-F238E27FC236}">
                <a16:creationId xmlns:a16="http://schemas.microsoft.com/office/drawing/2014/main" id="{2FE10FF3-55F6-B5CA-9AE4-F5EC3805F8DE}"/>
              </a:ext>
            </a:extLst>
          </p:cNvPr>
          <p:cNvSpPr txBox="1"/>
          <p:nvPr/>
        </p:nvSpPr>
        <p:spPr>
          <a:xfrm>
            <a:off x="2819399" y="304800"/>
            <a:ext cx="504825" cy="369332"/>
          </a:xfrm>
          <a:prstGeom prst="rect">
            <a:avLst/>
          </a:prstGeom>
          <a:noFill/>
        </p:spPr>
        <p:txBody>
          <a:bodyPr wrap="square" rtlCol="0">
            <a:spAutoFit/>
          </a:bodyPr>
          <a:lstStyle/>
          <a:p>
            <a:r>
              <a:rPr lang="en-US" b="1" dirty="0"/>
              <a:t>H)</a:t>
            </a:r>
            <a:endParaRPr lang="en-KE" b="1" dirty="0"/>
          </a:p>
        </p:txBody>
      </p:sp>
      <p:sp>
        <p:nvSpPr>
          <p:cNvPr id="11" name="TextBox 10">
            <a:extLst>
              <a:ext uri="{FF2B5EF4-FFF2-40B4-BE49-F238E27FC236}">
                <a16:creationId xmlns:a16="http://schemas.microsoft.com/office/drawing/2014/main" id="{FB20FEF3-452B-7620-02BE-E8BBD2DE191A}"/>
              </a:ext>
            </a:extLst>
          </p:cNvPr>
          <p:cNvSpPr txBox="1"/>
          <p:nvPr/>
        </p:nvSpPr>
        <p:spPr>
          <a:xfrm>
            <a:off x="2819399" y="3765272"/>
            <a:ext cx="499110" cy="369332"/>
          </a:xfrm>
          <a:prstGeom prst="rect">
            <a:avLst/>
          </a:prstGeom>
          <a:noFill/>
        </p:spPr>
        <p:txBody>
          <a:bodyPr wrap="square" rtlCol="0">
            <a:spAutoFit/>
          </a:bodyPr>
          <a:lstStyle/>
          <a:p>
            <a:r>
              <a:rPr lang="en-US" b="1" dirty="0"/>
              <a:t>K)</a:t>
            </a:r>
            <a:endParaRPr lang="en-KE" b="1" dirty="0"/>
          </a:p>
        </p:txBody>
      </p:sp>
      <p:sp>
        <p:nvSpPr>
          <p:cNvPr id="12" name="TextBox 11">
            <a:extLst>
              <a:ext uri="{FF2B5EF4-FFF2-40B4-BE49-F238E27FC236}">
                <a16:creationId xmlns:a16="http://schemas.microsoft.com/office/drawing/2014/main" id="{65BC4C99-8A72-1A9E-2383-84F690A9E70C}"/>
              </a:ext>
            </a:extLst>
          </p:cNvPr>
          <p:cNvSpPr txBox="1"/>
          <p:nvPr/>
        </p:nvSpPr>
        <p:spPr>
          <a:xfrm>
            <a:off x="5019674" y="304800"/>
            <a:ext cx="504825" cy="369332"/>
          </a:xfrm>
          <a:prstGeom prst="rect">
            <a:avLst/>
          </a:prstGeom>
          <a:noFill/>
        </p:spPr>
        <p:txBody>
          <a:bodyPr wrap="square" rtlCol="0">
            <a:spAutoFit/>
          </a:bodyPr>
          <a:lstStyle/>
          <a:p>
            <a:r>
              <a:rPr lang="en-US" b="1" dirty="0"/>
              <a:t>I)</a:t>
            </a:r>
            <a:endParaRPr lang="en-KE" b="1" dirty="0"/>
          </a:p>
        </p:txBody>
      </p:sp>
      <p:sp>
        <p:nvSpPr>
          <p:cNvPr id="13" name="TextBox 12">
            <a:extLst>
              <a:ext uri="{FF2B5EF4-FFF2-40B4-BE49-F238E27FC236}">
                <a16:creationId xmlns:a16="http://schemas.microsoft.com/office/drawing/2014/main" id="{572A94DD-72DF-0B7E-F72D-028A5BCAD78C}"/>
              </a:ext>
            </a:extLst>
          </p:cNvPr>
          <p:cNvSpPr txBox="1"/>
          <p:nvPr/>
        </p:nvSpPr>
        <p:spPr>
          <a:xfrm>
            <a:off x="5019674" y="3765272"/>
            <a:ext cx="499110" cy="369332"/>
          </a:xfrm>
          <a:prstGeom prst="rect">
            <a:avLst/>
          </a:prstGeom>
          <a:noFill/>
        </p:spPr>
        <p:txBody>
          <a:bodyPr wrap="square" rtlCol="0">
            <a:spAutoFit/>
          </a:bodyPr>
          <a:lstStyle/>
          <a:p>
            <a:r>
              <a:rPr lang="en-US" b="1" dirty="0"/>
              <a:t>L)</a:t>
            </a:r>
            <a:endParaRPr lang="en-KE" b="1" dirty="0"/>
          </a:p>
        </p:txBody>
      </p:sp>
      <p:pic>
        <p:nvPicPr>
          <p:cNvPr id="6" name="Picture 5">
            <a:extLst>
              <a:ext uri="{FF2B5EF4-FFF2-40B4-BE49-F238E27FC236}">
                <a16:creationId xmlns:a16="http://schemas.microsoft.com/office/drawing/2014/main" id="{BB71BEC7-FE3E-4658-E6B7-29D30FEEFB8D}"/>
              </a:ext>
            </a:extLst>
          </p:cNvPr>
          <p:cNvPicPr>
            <a:picLocks noChangeAspect="1"/>
          </p:cNvPicPr>
          <p:nvPr/>
        </p:nvPicPr>
        <p:blipFill>
          <a:blip r:embed="rId4"/>
          <a:stretch>
            <a:fillRect/>
          </a:stretch>
        </p:blipFill>
        <p:spPr>
          <a:xfrm>
            <a:off x="7100775" y="5104447"/>
            <a:ext cx="1468875" cy="625793"/>
          </a:xfrm>
          <a:prstGeom prst="rect">
            <a:avLst/>
          </a:prstGeom>
        </p:spPr>
      </p:pic>
      <p:sp>
        <p:nvSpPr>
          <p:cNvPr id="5" name="TextBox 4">
            <a:extLst>
              <a:ext uri="{FF2B5EF4-FFF2-40B4-BE49-F238E27FC236}">
                <a16:creationId xmlns:a16="http://schemas.microsoft.com/office/drawing/2014/main" id="{4E72496B-DCEC-CD0E-7A79-1B0DA661839D}"/>
              </a:ext>
            </a:extLst>
          </p:cNvPr>
          <p:cNvSpPr txBox="1"/>
          <p:nvPr/>
        </p:nvSpPr>
        <p:spPr>
          <a:xfrm>
            <a:off x="7565389" y="2325335"/>
            <a:ext cx="4314825" cy="2416880"/>
          </a:xfrm>
          <a:prstGeom prst="rect">
            <a:avLst/>
          </a:prstGeom>
          <a:noFill/>
        </p:spPr>
        <p:txBody>
          <a:bodyPr wrap="square">
            <a:spAutoFit/>
          </a:bodyPr>
          <a:lstStyle/>
          <a:p>
            <a:pPr algn="just">
              <a:lnSpc>
                <a:spcPct val="115000"/>
              </a:lnSpc>
              <a:spcBef>
                <a:spcPts val="1200"/>
              </a:spcBef>
              <a:spcAft>
                <a:spcPts val="800"/>
              </a:spcAft>
            </a:pPr>
            <a:r>
              <a:rPr lang="en-US" sz="1200" dirty="0">
                <a:effectLst/>
                <a:latin typeface="Book Antiqua" panose="02040602050305030304" pitchFamily="18" charset="0"/>
                <a:ea typeface="Book Antiqua" panose="02040602050305030304" pitchFamily="18" charset="0"/>
                <a:cs typeface="Arial" panose="020B0604020202020204" pitchFamily="34" charset="0"/>
              </a:rPr>
              <a:t>Supplementary </a:t>
            </a:r>
            <a:r>
              <a:rPr lang="en-US" sz="1200">
                <a:effectLst/>
                <a:latin typeface="Book Antiqua" panose="02040602050305030304" pitchFamily="18" charset="0"/>
                <a:ea typeface="Book Antiqua" panose="02040602050305030304" pitchFamily="18" charset="0"/>
                <a:cs typeface="Arial" panose="020B0604020202020204" pitchFamily="34" charset="0"/>
              </a:rPr>
              <a:t>file 6: </a:t>
            </a:r>
            <a:r>
              <a:rPr lang="en-US" sz="1200" dirty="0">
                <a:effectLst/>
                <a:latin typeface="Book Antiqua" panose="02040602050305030304" pitchFamily="18" charset="0"/>
                <a:ea typeface="Book Antiqua" panose="02040602050305030304" pitchFamily="18" charset="0"/>
                <a:cs typeface="Arial" panose="020B0604020202020204" pitchFamily="34" charset="0"/>
              </a:rPr>
              <a:t>Median-Joining Networks of </a:t>
            </a:r>
            <a:r>
              <a:rPr lang="en-US" sz="1200" i="1" dirty="0">
                <a:effectLst/>
                <a:latin typeface="Book Antiqua" panose="02040602050305030304" pitchFamily="18" charset="0"/>
                <a:ea typeface="Book Antiqua" panose="02040602050305030304" pitchFamily="18" charset="0"/>
                <a:cs typeface="Arial" panose="020B0604020202020204" pitchFamily="34" charset="0"/>
              </a:rPr>
              <a:t>An. coluzzii</a:t>
            </a:r>
            <a:r>
              <a:rPr lang="en-US" sz="1200" dirty="0">
                <a:effectLst/>
                <a:latin typeface="Book Antiqua" panose="02040602050305030304" pitchFamily="18" charset="0"/>
                <a:ea typeface="Book Antiqua" panose="02040602050305030304" pitchFamily="18" charset="0"/>
                <a:cs typeface="Arial" panose="020B0604020202020204" pitchFamily="34" charset="0"/>
              </a:rPr>
              <a:t> populations in southern Nigeria. The alphabet ‘H’ next to each circle represents haplotype. The circle sizes are proportional to the haplotype frequencies. Hatched marks between haplotypes have been used to indicate the number of mutation which in each case is one mutation. The networks are arranged in the following order: A) exposure to sunlight; B) area (industrial &amp; residential); C) distance from household; D) location (urban &amp; periurban); E) altitude; F) habitat type; G) turbidity; H) presence of debris; I) depth of water body; J) pH; K) salinity; and L) temperature.</a:t>
            </a:r>
            <a:endParaRPr lang="en-KE" sz="12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7218338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TotalTime>
  <Words>158</Words>
  <Application>Microsoft Office PowerPoint</Application>
  <PresentationFormat>Widescreen</PresentationFormat>
  <Paragraphs>13</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Aptos</vt:lpstr>
      <vt:lpstr>Aptos Display</vt:lpstr>
      <vt:lpstr>Arial</vt:lpstr>
      <vt:lpstr>Book Antiqua</vt:lpstr>
      <vt:lpstr>Calibri</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Ebhodaghe, Faith</dc:creator>
  <cp:lastModifiedBy>Ebhodaghe, Faith</cp:lastModifiedBy>
  <cp:revision>3</cp:revision>
  <dcterms:created xsi:type="dcterms:W3CDTF">2024-01-10T03:30:00Z</dcterms:created>
  <dcterms:modified xsi:type="dcterms:W3CDTF">2024-01-22T00:32:56Z</dcterms:modified>
</cp:coreProperties>
</file>