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sldIdLst>
    <p:sldId id="268" r:id="rId5"/>
    <p:sldId id="266" r:id="rId6"/>
    <p:sldId id="26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232B35-73FE-81BF-8671-C3F2F5B13191}" name="Joyce Nowacki" initials="JN" userId="07d23b18cc30fe4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cercam" initials="cc" lastIdx="4" clrIdx="0">
    <p:extLst>
      <p:ext uri="{19B8F6BF-5375-455C-9EA6-DF929625EA0E}">
        <p15:presenceInfo xmlns:p15="http://schemas.microsoft.com/office/powerpoint/2012/main" userId="ccercam" providerId="None"/>
      </p:ext>
    </p:extLst>
  </p:cmAuthor>
  <p:cmAuthor id="2" name="Sarah Cohen" initials="SC" lastIdx="4" clrIdx="1">
    <p:extLst>
      <p:ext uri="{19B8F6BF-5375-455C-9EA6-DF929625EA0E}">
        <p15:presenceInfo xmlns:p15="http://schemas.microsoft.com/office/powerpoint/2012/main" userId="S::scohen@epidstrategies.com::5d3a7502-d55c-41f3-aa20-a8cc78565991" providerId="AD"/>
      </p:ext>
    </p:extLst>
  </p:cmAuthor>
  <p:cmAuthor id="3" name="Kortman, Guus" initials="KG" lastIdx="1" clrIdx="2">
    <p:extLst>
      <p:ext uri="{19B8F6BF-5375-455C-9EA6-DF929625EA0E}">
        <p15:presenceInfo xmlns:p15="http://schemas.microsoft.com/office/powerpoint/2012/main" userId="S::Guus.Kortman@nizo.com::41e95c6d-0420-46db-8343-bb7e712699d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9C81E3-3A1D-4B35-898D-3CDD50E2A4A6}" v="3" dt="2022-02-18T17:04:19.4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047"/>
  </p:normalViewPr>
  <p:slideViewPr>
    <p:cSldViewPr snapToGrid="0" snapToObjects="1">
      <p:cViewPr varScale="1">
        <p:scale>
          <a:sx n="55" d="100"/>
          <a:sy n="55" d="100"/>
        </p:scale>
        <p:origin x="100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rtman, Guus" userId="41e95c6d-0420-46db-8343-bb7e712699d8" providerId="ADAL" clId="{FD16370D-3134-4844-A1DD-CFB67544A0FC}"/>
    <pc:docChg chg="custSel modSld">
      <pc:chgData name="Kortman, Guus" userId="41e95c6d-0420-46db-8343-bb7e712699d8" providerId="ADAL" clId="{FD16370D-3134-4844-A1DD-CFB67544A0FC}" dt="2022-02-09T09:42:32.680" v="67" actId="14100"/>
      <pc:docMkLst>
        <pc:docMk/>
      </pc:docMkLst>
      <pc:sldChg chg="addSp delSp modSp mod">
        <pc:chgData name="Kortman, Guus" userId="41e95c6d-0420-46db-8343-bb7e712699d8" providerId="ADAL" clId="{FD16370D-3134-4844-A1DD-CFB67544A0FC}" dt="2022-02-09T09:42:32.680" v="67" actId="14100"/>
        <pc:sldMkLst>
          <pc:docMk/>
          <pc:sldMk cId="846937069" sldId="267"/>
        </pc:sldMkLst>
        <pc:spChg chg="mod">
          <ac:chgData name="Kortman, Guus" userId="41e95c6d-0420-46db-8343-bb7e712699d8" providerId="ADAL" clId="{FD16370D-3134-4844-A1DD-CFB67544A0FC}" dt="2022-02-09T09:39:53.405" v="46" actId="1037"/>
          <ac:spMkLst>
            <pc:docMk/>
            <pc:sldMk cId="846937069" sldId="267"/>
            <ac:spMk id="4" creationId="{1D6F5EDF-50A5-4829-B96C-65556A8D18F7}"/>
          </ac:spMkLst>
        </pc:spChg>
        <pc:spChg chg="mod">
          <ac:chgData name="Kortman, Guus" userId="41e95c6d-0420-46db-8343-bb7e712699d8" providerId="ADAL" clId="{FD16370D-3134-4844-A1DD-CFB67544A0FC}" dt="2022-02-09T09:39:58.545" v="54" actId="1037"/>
          <ac:spMkLst>
            <pc:docMk/>
            <pc:sldMk cId="846937069" sldId="267"/>
            <ac:spMk id="5" creationId="{FC5EFD09-D448-40E7-A4E6-7DA2D19F751D}"/>
          </ac:spMkLst>
        </pc:spChg>
        <pc:spChg chg="mod">
          <ac:chgData name="Kortman, Guus" userId="41e95c6d-0420-46db-8343-bb7e712699d8" providerId="ADAL" clId="{FD16370D-3134-4844-A1DD-CFB67544A0FC}" dt="2022-02-09T09:11:20.421" v="3" actId="20577"/>
          <ac:spMkLst>
            <pc:docMk/>
            <pc:sldMk cId="846937069" sldId="267"/>
            <ac:spMk id="7" creationId="{AB6F38A3-63A9-4250-A8E9-2CA3BC2523FD}"/>
          </ac:spMkLst>
        </pc:spChg>
        <pc:picChg chg="add del mod">
          <ac:chgData name="Kortman, Guus" userId="41e95c6d-0420-46db-8343-bb7e712699d8" providerId="ADAL" clId="{FD16370D-3134-4844-A1DD-CFB67544A0FC}" dt="2022-02-09T09:33:18.822" v="11" actId="478"/>
          <ac:picMkLst>
            <pc:docMk/>
            <pc:sldMk cId="846937069" sldId="267"/>
            <ac:picMk id="6" creationId="{512283EB-2D0B-4E4A-BD6B-3CD92B474562}"/>
          </ac:picMkLst>
        </pc:picChg>
        <pc:picChg chg="del">
          <ac:chgData name="Kortman, Guus" userId="41e95c6d-0420-46db-8343-bb7e712699d8" providerId="ADAL" clId="{FD16370D-3134-4844-A1DD-CFB67544A0FC}" dt="2022-02-09T09:31:35.897" v="4" actId="478"/>
          <ac:picMkLst>
            <pc:docMk/>
            <pc:sldMk cId="846937069" sldId="267"/>
            <ac:picMk id="8" creationId="{ED48B723-0822-4642-8FE7-F4179FB68DB3}"/>
          </ac:picMkLst>
        </pc:picChg>
        <pc:picChg chg="del">
          <ac:chgData name="Kortman, Guus" userId="41e95c6d-0420-46db-8343-bb7e712699d8" providerId="ADAL" clId="{FD16370D-3134-4844-A1DD-CFB67544A0FC}" dt="2022-02-09T09:31:36.510" v="5" actId="478"/>
          <ac:picMkLst>
            <pc:docMk/>
            <pc:sldMk cId="846937069" sldId="267"/>
            <ac:picMk id="9" creationId="{10B1D9A7-D0DA-45A1-9DD1-C719569661E6}"/>
          </ac:picMkLst>
        </pc:picChg>
        <pc:picChg chg="add mod">
          <ac:chgData name="Kortman, Guus" userId="41e95c6d-0420-46db-8343-bb7e712699d8" providerId="ADAL" clId="{FD16370D-3134-4844-A1DD-CFB67544A0FC}" dt="2022-02-09T09:39:48.177" v="45" actId="1037"/>
          <ac:picMkLst>
            <pc:docMk/>
            <pc:sldMk cId="846937069" sldId="267"/>
            <ac:picMk id="11" creationId="{59C132A9-6681-4E28-B4F5-0E60328ECCBA}"/>
          </ac:picMkLst>
        </pc:picChg>
        <pc:picChg chg="add del mod">
          <ac:chgData name="Kortman, Guus" userId="41e95c6d-0420-46db-8343-bb7e712699d8" providerId="ADAL" clId="{FD16370D-3134-4844-A1DD-CFB67544A0FC}" dt="2022-02-09T09:41:34.338" v="60" actId="478"/>
          <ac:picMkLst>
            <pc:docMk/>
            <pc:sldMk cId="846937069" sldId="267"/>
            <ac:picMk id="13" creationId="{B9E0FFD7-52AE-45FC-BFF7-CEADC0E7E765}"/>
          </ac:picMkLst>
        </pc:picChg>
        <pc:picChg chg="add mod">
          <ac:chgData name="Kortman, Guus" userId="41e95c6d-0420-46db-8343-bb7e712699d8" providerId="ADAL" clId="{FD16370D-3134-4844-A1DD-CFB67544A0FC}" dt="2022-02-09T09:42:32.680" v="67" actId="14100"/>
          <ac:picMkLst>
            <pc:docMk/>
            <pc:sldMk cId="846937069" sldId="267"/>
            <ac:picMk id="15" creationId="{1BDEAA62-3645-4EBA-9F90-94A220CB50EB}"/>
          </ac:picMkLst>
        </pc:picChg>
      </pc:sldChg>
    </pc:docChg>
  </pc:docChgLst>
  <pc:docChgLst>
    <pc:chgData name="Cercamondi,Colin Ivano,CH-Vevey" userId="d25e694c-3ff8-4193-82fc-75dd469e9cee" providerId="ADAL" clId="{619C81E3-3A1D-4B35-898D-3CDD50E2A4A6}"/>
    <pc:docChg chg="undo custSel modSld">
      <pc:chgData name="Cercamondi,Colin Ivano,CH-Vevey" userId="d25e694c-3ff8-4193-82fc-75dd469e9cee" providerId="ADAL" clId="{619C81E3-3A1D-4B35-898D-3CDD50E2A4A6}" dt="2022-02-18T22:09:30.307" v="64" actId="113"/>
      <pc:docMkLst>
        <pc:docMk/>
      </pc:docMkLst>
      <pc:sldChg chg="modSp mod delCm">
        <pc:chgData name="Cercamondi,Colin Ivano,CH-Vevey" userId="d25e694c-3ff8-4193-82fc-75dd469e9cee" providerId="ADAL" clId="{619C81E3-3A1D-4B35-898D-3CDD50E2A4A6}" dt="2022-02-18T22:09:30.307" v="64" actId="113"/>
        <pc:sldMkLst>
          <pc:docMk/>
          <pc:sldMk cId="647433223" sldId="266"/>
        </pc:sldMkLst>
        <pc:spChg chg="mod">
          <ac:chgData name="Cercamondi,Colin Ivano,CH-Vevey" userId="d25e694c-3ff8-4193-82fc-75dd469e9cee" providerId="ADAL" clId="{619C81E3-3A1D-4B35-898D-3CDD50E2A4A6}" dt="2022-02-18T22:07:05.778" v="55" actId="1076"/>
          <ac:spMkLst>
            <pc:docMk/>
            <pc:sldMk cId="647433223" sldId="266"/>
            <ac:spMk id="3" creationId="{26497E41-647E-473B-96D2-CBE966ECB4F2}"/>
          </ac:spMkLst>
        </pc:spChg>
        <pc:spChg chg="mod">
          <ac:chgData name="Cercamondi,Colin Ivano,CH-Vevey" userId="d25e694c-3ff8-4193-82fc-75dd469e9cee" providerId="ADAL" clId="{619C81E3-3A1D-4B35-898D-3CDD50E2A4A6}" dt="2022-02-18T22:09:30.307" v="64" actId="113"/>
          <ac:spMkLst>
            <pc:docMk/>
            <pc:sldMk cId="647433223" sldId="266"/>
            <ac:spMk id="7" creationId="{AB6F38A3-63A9-4250-A8E9-2CA3BC2523FD}"/>
          </ac:spMkLst>
        </pc:spChg>
      </pc:sldChg>
      <pc:sldChg chg="addSp delSp modSp mod delCm">
        <pc:chgData name="Cercamondi,Colin Ivano,CH-Vevey" userId="d25e694c-3ff8-4193-82fc-75dd469e9cee" providerId="ADAL" clId="{619C81E3-3A1D-4B35-898D-3CDD50E2A4A6}" dt="2022-02-18T22:09:00.341" v="60" actId="113"/>
        <pc:sldMkLst>
          <pc:docMk/>
          <pc:sldMk cId="846937069" sldId="267"/>
        </pc:sldMkLst>
        <pc:spChg chg="mod">
          <ac:chgData name="Cercamondi,Colin Ivano,CH-Vevey" userId="d25e694c-3ff8-4193-82fc-75dd469e9cee" providerId="ADAL" clId="{619C81E3-3A1D-4B35-898D-3CDD50E2A4A6}" dt="2022-02-18T22:09:00.341" v="60" actId="113"/>
          <ac:spMkLst>
            <pc:docMk/>
            <pc:sldMk cId="846937069" sldId="267"/>
            <ac:spMk id="7" creationId="{AB6F38A3-63A9-4250-A8E9-2CA3BC2523FD}"/>
          </ac:spMkLst>
        </pc:spChg>
        <pc:picChg chg="add mod">
          <ac:chgData name="Cercamondi,Colin Ivano,CH-Vevey" userId="d25e694c-3ff8-4193-82fc-75dd469e9cee" providerId="ADAL" clId="{619C81E3-3A1D-4B35-898D-3CDD50E2A4A6}" dt="2022-02-18T17:01:11.660" v="10" actId="1036"/>
          <ac:picMkLst>
            <pc:docMk/>
            <pc:sldMk cId="846937069" sldId="267"/>
            <ac:picMk id="6" creationId="{E836581B-AB84-4C19-BAAC-A627FED7434E}"/>
          </ac:picMkLst>
        </pc:picChg>
        <pc:picChg chg="add mod">
          <ac:chgData name="Cercamondi,Colin Ivano,CH-Vevey" userId="d25e694c-3ff8-4193-82fc-75dd469e9cee" providerId="ADAL" clId="{619C81E3-3A1D-4B35-898D-3CDD50E2A4A6}" dt="2022-02-18T17:05:02.109" v="32" actId="1038"/>
          <ac:picMkLst>
            <pc:docMk/>
            <pc:sldMk cId="846937069" sldId="267"/>
            <ac:picMk id="9" creationId="{7EB0427C-7A1C-42E0-B85E-DB13E2F1A593}"/>
          </ac:picMkLst>
        </pc:picChg>
        <pc:picChg chg="del mod">
          <ac:chgData name="Cercamondi,Colin Ivano,CH-Vevey" userId="d25e694c-3ff8-4193-82fc-75dd469e9cee" providerId="ADAL" clId="{619C81E3-3A1D-4B35-898D-3CDD50E2A4A6}" dt="2022-02-18T17:04:33.979" v="29" actId="478"/>
          <ac:picMkLst>
            <pc:docMk/>
            <pc:sldMk cId="846937069" sldId="267"/>
            <ac:picMk id="11" creationId="{59C132A9-6681-4E28-B4F5-0E60328ECCBA}"/>
          </ac:picMkLst>
        </pc:picChg>
        <pc:picChg chg="del mod">
          <ac:chgData name="Cercamondi,Colin Ivano,CH-Vevey" userId="d25e694c-3ff8-4193-82fc-75dd469e9cee" providerId="ADAL" clId="{619C81E3-3A1D-4B35-898D-3CDD50E2A4A6}" dt="2022-02-18T17:00:53.383" v="7" actId="478"/>
          <ac:picMkLst>
            <pc:docMk/>
            <pc:sldMk cId="846937069" sldId="267"/>
            <ac:picMk id="15" creationId="{1BDEAA62-3645-4EBA-9F90-94A220CB50EB}"/>
          </ac:picMkLst>
        </pc:picChg>
      </pc:sldChg>
    </pc:docChg>
  </pc:docChgLst>
  <pc:docChgLst>
    <pc:chgData name="Joyce Nowacki" userId="07d23b18cc30fe45" providerId="LiveId" clId="{889C900F-0D6F-4924-80D9-F6B827E0752E}"/>
    <pc:docChg chg="undo custSel modSld">
      <pc:chgData name="Joyce Nowacki" userId="07d23b18cc30fe45" providerId="LiveId" clId="{889C900F-0D6F-4924-80D9-F6B827E0752E}" dt="2022-02-14T15:02:31.196" v="13"/>
      <pc:docMkLst>
        <pc:docMk/>
      </pc:docMkLst>
      <pc:sldChg chg="modSp mod addCm modCm">
        <pc:chgData name="Joyce Nowacki" userId="07d23b18cc30fe45" providerId="LiveId" clId="{889C900F-0D6F-4924-80D9-F6B827E0752E}" dt="2022-02-14T14:57:26.387" v="12" actId="13926"/>
        <pc:sldMkLst>
          <pc:docMk/>
          <pc:sldMk cId="647433223" sldId="266"/>
        </pc:sldMkLst>
        <pc:spChg chg="mod">
          <ac:chgData name="Joyce Nowacki" userId="07d23b18cc30fe45" providerId="LiveId" clId="{889C900F-0D6F-4924-80D9-F6B827E0752E}" dt="2022-02-14T14:57:26.387" v="12" actId="13926"/>
          <ac:spMkLst>
            <pc:docMk/>
            <pc:sldMk cId="647433223" sldId="266"/>
            <ac:spMk id="3" creationId="{26497E41-647E-473B-96D2-CBE966ECB4F2}"/>
          </ac:spMkLst>
        </pc:spChg>
        <pc:spChg chg="mod">
          <ac:chgData name="Joyce Nowacki" userId="07d23b18cc30fe45" providerId="LiveId" clId="{889C900F-0D6F-4924-80D9-F6B827E0752E}" dt="2022-02-14T14:57:17.873" v="11" actId="13926"/>
          <ac:spMkLst>
            <pc:docMk/>
            <pc:sldMk cId="647433223" sldId="266"/>
            <ac:spMk id="7" creationId="{AB6F38A3-63A9-4250-A8E9-2CA3BC2523FD}"/>
          </ac:spMkLst>
        </pc:spChg>
      </pc:sldChg>
      <pc:sldChg chg="modSp mod addCm">
        <pc:chgData name="Joyce Nowacki" userId="07d23b18cc30fe45" providerId="LiveId" clId="{889C900F-0D6F-4924-80D9-F6B827E0752E}" dt="2022-02-14T15:02:31.196" v="13"/>
        <pc:sldMkLst>
          <pc:docMk/>
          <pc:sldMk cId="846937069" sldId="267"/>
        </pc:sldMkLst>
        <pc:spChg chg="mod">
          <ac:chgData name="Joyce Nowacki" userId="07d23b18cc30fe45" providerId="LiveId" clId="{889C900F-0D6F-4924-80D9-F6B827E0752E}" dt="2022-02-14T14:57:08.966" v="10" actId="13926"/>
          <ac:spMkLst>
            <pc:docMk/>
            <pc:sldMk cId="846937069" sldId="267"/>
            <ac:spMk id="7" creationId="{AB6F38A3-63A9-4250-A8E9-2CA3BC2523F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5F0F0C-8298-4FF9-9D17-88A1D7FF30A3}" type="datetimeFigureOut">
              <a:rPr lang="fr-CH" smtClean="0"/>
              <a:t>18.02.2022</a:t>
            </a:fld>
            <a:endParaRPr lang="fr-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9E3BC8-CCE2-4006-BDD7-00FFA979491F}" type="slidenum">
              <a:rPr lang="fr-CH" smtClean="0"/>
              <a:t>‹#›</a:t>
            </a:fld>
            <a:endParaRPr lang="fr-CH"/>
          </a:p>
        </p:txBody>
      </p:sp>
    </p:spTree>
    <p:extLst>
      <p:ext uri="{BB962C8B-B14F-4D97-AF65-F5344CB8AC3E}">
        <p14:creationId xmlns:p14="http://schemas.microsoft.com/office/powerpoint/2010/main" val="3802245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dirty="0"/>
          </a:p>
        </p:txBody>
      </p:sp>
      <p:sp>
        <p:nvSpPr>
          <p:cNvPr id="4" name="Slide Number Placeholder 3"/>
          <p:cNvSpPr>
            <a:spLocks noGrp="1"/>
          </p:cNvSpPr>
          <p:nvPr>
            <p:ph type="sldNum" sz="quarter" idx="5"/>
          </p:nvPr>
        </p:nvSpPr>
        <p:spPr/>
        <p:txBody>
          <a:bodyPr/>
          <a:lstStyle/>
          <a:p>
            <a:fld id="{779E3BC8-CCE2-4006-BDD7-00FFA979491F}" type="slidenum">
              <a:rPr lang="fr-CH" smtClean="0"/>
              <a:t>3</a:t>
            </a:fld>
            <a:endParaRPr lang="fr-CH"/>
          </a:p>
        </p:txBody>
      </p:sp>
    </p:spTree>
    <p:extLst>
      <p:ext uri="{BB962C8B-B14F-4D97-AF65-F5344CB8AC3E}">
        <p14:creationId xmlns:p14="http://schemas.microsoft.com/office/powerpoint/2010/main" val="2820288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85098-8533-A445-87F8-CD567883D8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D11F5A-57D6-CA43-8427-853F76CF94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6CF8EA-BCA3-DB4A-BF51-0E6E482F195F}"/>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5" name="Footer Placeholder 4">
            <a:extLst>
              <a:ext uri="{FF2B5EF4-FFF2-40B4-BE49-F238E27FC236}">
                <a16:creationId xmlns:a16="http://schemas.microsoft.com/office/drawing/2014/main" id="{16ECA8A6-2B31-FE43-9D66-C0697A34F4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0A474C-78B7-0847-98E3-46EBBE8EB153}"/>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348878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A25CE-5687-104F-91EE-7569245A62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A592AA-C972-A143-844C-EB7DFA502F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CDBCB3-721C-B94B-8BB6-BAE7029F3017}"/>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5" name="Footer Placeholder 4">
            <a:extLst>
              <a:ext uri="{FF2B5EF4-FFF2-40B4-BE49-F238E27FC236}">
                <a16:creationId xmlns:a16="http://schemas.microsoft.com/office/drawing/2014/main" id="{34847585-B6A0-8A4C-BF71-E08335C72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9ED4D-54F3-8D4E-BEDA-6EF3776CE9B1}"/>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3296308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2B4072-79E1-D744-8858-E93ACF6E72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469A1B-E14A-2A48-B237-BAFC99372C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7EB66-5557-014D-B6C3-42C393B52914}"/>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5" name="Footer Placeholder 4">
            <a:extLst>
              <a:ext uri="{FF2B5EF4-FFF2-40B4-BE49-F238E27FC236}">
                <a16:creationId xmlns:a16="http://schemas.microsoft.com/office/drawing/2014/main" id="{1E3C0BCB-509B-064C-8A1B-6BB974CBA3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D5279-1E2E-2945-8170-13F3B474FBDF}"/>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2895898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6BE29-93C3-8B44-8609-9256F82A5D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D8053B-6666-4B40-AE92-444E01B19E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FBA15-3589-DA49-8325-DF6409059979}"/>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5" name="Footer Placeholder 4">
            <a:extLst>
              <a:ext uri="{FF2B5EF4-FFF2-40B4-BE49-F238E27FC236}">
                <a16:creationId xmlns:a16="http://schemas.microsoft.com/office/drawing/2014/main" id="{9CA1510D-EA30-454E-952E-0CFB20D5B1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07756C-80D9-4B49-90B2-587C576FC5AE}"/>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2838205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EFAF6-D92C-494A-BABB-C8DE0778B3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6998CD-14B1-324F-8FA4-EBA15CAE23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3C6FA6-5F54-504A-A72B-30C54E3A5A7E}"/>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5" name="Footer Placeholder 4">
            <a:extLst>
              <a:ext uri="{FF2B5EF4-FFF2-40B4-BE49-F238E27FC236}">
                <a16:creationId xmlns:a16="http://schemas.microsoft.com/office/drawing/2014/main" id="{55604508-0226-574F-9137-8630E8BFAD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B9F8FA-6248-CB4D-862B-663E1ECEDE58}"/>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20045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F8AA-091D-9F41-AB1A-B4DA186D78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3CB312-DFBD-C340-B602-3BFF993D89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F1C11C-2C0C-004A-B51F-ECAFAB0F46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B68E5B-7322-104A-B8EC-828E2B095589}"/>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6" name="Footer Placeholder 5">
            <a:extLst>
              <a:ext uri="{FF2B5EF4-FFF2-40B4-BE49-F238E27FC236}">
                <a16:creationId xmlns:a16="http://schemas.microsoft.com/office/drawing/2014/main" id="{F3D10F80-8402-5741-BFF1-F889B0B829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32E4E-3BAE-4D40-94E9-BAAA0F089ABA}"/>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3670603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AFB9D-77C3-5048-A76C-EF7BD2A03E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DFB0A4-D274-2F45-92DF-CCF3EF1449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3B9769-8A4B-984C-B136-BD8037121E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0DA43E-DE97-F840-94A2-EBE00E765F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BB2120-ACBC-5E4C-A133-092B927020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F947E0-07F5-1D4C-82FD-775CAFA56F0C}"/>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8" name="Footer Placeholder 7">
            <a:extLst>
              <a:ext uri="{FF2B5EF4-FFF2-40B4-BE49-F238E27FC236}">
                <a16:creationId xmlns:a16="http://schemas.microsoft.com/office/drawing/2014/main" id="{9D6F7AB1-4103-D742-AFCE-1D2F4F2E1C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92D27C-3BCA-AD45-918B-A228B3A895AF}"/>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2463939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578C-F50D-FB4F-AE54-D9D3D426CB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287846-98AA-F84A-85EC-083C5AAD2FCA}"/>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4" name="Footer Placeholder 3">
            <a:extLst>
              <a:ext uri="{FF2B5EF4-FFF2-40B4-BE49-F238E27FC236}">
                <a16:creationId xmlns:a16="http://schemas.microsoft.com/office/drawing/2014/main" id="{90E79E6A-EC3B-DF4C-9072-2680F9059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6D6269-EB00-8647-9F0C-AF13C3E76A2F}"/>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1871694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12F08F-88CC-C340-9592-CE030F3D442E}"/>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3" name="Footer Placeholder 2">
            <a:extLst>
              <a:ext uri="{FF2B5EF4-FFF2-40B4-BE49-F238E27FC236}">
                <a16:creationId xmlns:a16="http://schemas.microsoft.com/office/drawing/2014/main" id="{F24B983C-A113-A34A-99EC-6E2CFBA52F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9ADA28-37BB-F545-8EB1-D25BF1D2E341}"/>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3214513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9279E-B776-2E49-BE27-C3B71395B6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5A3F558-EC92-864F-BE1E-7AB9250D48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3C9EF30-3CE7-D940-8D9D-7419108A2A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75BBAA-B04F-1144-BF90-286159FD1C99}"/>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6" name="Footer Placeholder 5">
            <a:extLst>
              <a:ext uri="{FF2B5EF4-FFF2-40B4-BE49-F238E27FC236}">
                <a16:creationId xmlns:a16="http://schemas.microsoft.com/office/drawing/2014/main" id="{DCB49D75-F388-D54C-8317-6208C2FED6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DEE1F3-2E7F-6646-9EC4-FD4051A33B68}"/>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468111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EA75F-16B0-EC47-AA97-8505921B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9B2A76E-5B4A-7B4E-8A6F-7F648246E9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1730B0E-47E5-6548-A3BA-FE096C1A88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FA650D-BD90-E343-97AC-A77F9CB6DEA7}"/>
              </a:ext>
            </a:extLst>
          </p:cNvPr>
          <p:cNvSpPr>
            <a:spLocks noGrp="1"/>
          </p:cNvSpPr>
          <p:nvPr>
            <p:ph type="dt" sz="half" idx="10"/>
          </p:nvPr>
        </p:nvSpPr>
        <p:spPr/>
        <p:txBody>
          <a:bodyPr/>
          <a:lstStyle/>
          <a:p>
            <a:fld id="{E5B684EC-192E-4D4B-9689-AFCEED359CE4}" type="datetimeFigureOut">
              <a:rPr lang="en-US" smtClean="0"/>
              <a:t>2/18/2022</a:t>
            </a:fld>
            <a:endParaRPr lang="en-US"/>
          </a:p>
        </p:txBody>
      </p:sp>
      <p:sp>
        <p:nvSpPr>
          <p:cNvPr id="6" name="Footer Placeholder 5">
            <a:extLst>
              <a:ext uri="{FF2B5EF4-FFF2-40B4-BE49-F238E27FC236}">
                <a16:creationId xmlns:a16="http://schemas.microsoft.com/office/drawing/2014/main" id="{A671E124-4DDD-A342-8A05-689205C6AC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9A1EEF-CEFD-9348-83A5-2BF299C68CB9}"/>
              </a:ext>
            </a:extLst>
          </p:cNvPr>
          <p:cNvSpPr>
            <a:spLocks noGrp="1"/>
          </p:cNvSpPr>
          <p:nvPr>
            <p:ph type="sldNum" sz="quarter" idx="12"/>
          </p:nvPr>
        </p:nvSpPr>
        <p:spPr/>
        <p:txBody>
          <a:bodyPr/>
          <a:lstStyle/>
          <a:p>
            <a:fld id="{10D8B078-7FA3-7341-A051-76B3C91009FB}" type="slidenum">
              <a:rPr lang="en-US" smtClean="0"/>
              <a:t>‹#›</a:t>
            </a:fld>
            <a:endParaRPr lang="en-US"/>
          </a:p>
        </p:txBody>
      </p:sp>
    </p:spTree>
    <p:extLst>
      <p:ext uri="{BB962C8B-B14F-4D97-AF65-F5344CB8AC3E}">
        <p14:creationId xmlns:p14="http://schemas.microsoft.com/office/powerpoint/2010/main" val="2578240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523354-1B7F-9448-BAB0-A036523B00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85C44B-E948-1940-8899-911443984B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069D5E-7517-3E44-A00A-B8D8E8225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684EC-192E-4D4B-9689-AFCEED359CE4}" type="datetimeFigureOut">
              <a:rPr lang="en-US" smtClean="0"/>
              <a:t>2/18/2022</a:t>
            </a:fld>
            <a:endParaRPr lang="en-US"/>
          </a:p>
        </p:txBody>
      </p:sp>
      <p:sp>
        <p:nvSpPr>
          <p:cNvPr id="5" name="Footer Placeholder 4">
            <a:extLst>
              <a:ext uri="{FF2B5EF4-FFF2-40B4-BE49-F238E27FC236}">
                <a16:creationId xmlns:a16="http://schemas.microsoft.com/office/drawing/2014/main" id="{1B780CEA-3038-954D-BD48-7C6EC57C26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1C478F-F576-304B-9530-84F88B7C38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8B078-7FA3-7341-A051-76B3C91009FB}" type="slidenum">
              <a:rPr lang="en-US" smtClean="0"/>
              <a:t>‹#›</a:t>
            </a:fld>
            <a:endParaRPr lang="en-US"/>
          </a:p>
        </p:txBody>
      </p:sp>
    </p:spTree>
    <p:extLst>
      <p:ext uri="{BB962C8B-B14F-4D97-AF65-F5344CB8AC3E}">
        <p14:creationId xmlns:p14="http://schemas.microsoft.com/office/powerpoint/2010/main" val="1976067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D3047-272D-A04C-B218-BA44EDBCC96C}"/>
              </a:ext>
            </a:extLst>
          </p:cNvPr>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Additional File 2: Supplementary Figures</a:t>
            </a:r>
            <a:endParaRPr lang="en-US" sz="2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5A3FEDD-1EB1-284A-957E-DCB46C8603BC}"/>
              </a:ext>
            </a:extLst>
          </p:cNvPr>
          <p:cNvSpPr>
            <a:spLocks noGrp="1"/>
          </p:cNvSpPr>
          <p:nvPr>
            <p:ph idx="1"/>
          </p:nvPr>
        </p:nvSpPr>
        <p:spPr/>
        <p:txBody>
          <a:bodyPr>
            <a:normAutofit fontScale="92500" lnSpcReduction="10000"/>
          </a:bodyPr>
          <a:lstStyle/>
          <a:p>
            <a:endParaRPr lang="en-US" dirty="0"/>
          </a:p>
          <a:p>
            <a:r>
              <a:rPr lang="en-US" sz="2200" b="1" dirty="0">
                <a:latin typeface="Times New Roman" panose="02020603050405020304" pitchFamily="18" charset="0"/>
                <a:cs typeface="Times New Roman" panose="02020603050405020304" pitchFamily="18" charset="0"/>
              </a:rPr>
              <a:t>Article title: </a:t>
            </a:r>
            <a:r>
              <a:rPr lang="en-US" sz="2200" dirty="0">
                <a:latin typeface="Times New Roman" panose="02020603050405020304" pitchFamily="18" charset="0"/>
                <a:cs typeface="Times New Roman" panose="02020603050405020304" pitchFamily="18" charset="0"/>
              </a:rPr>
              <a:t>Safety and efficacy of a probiotic-containing infant formula supplemented with 2’-fucosyllactose: A double-blind randomized controlled trial</a:t>
            </a:r>
          </a:p>
          <a:p>
            <a:endParaRPr lang="en-US" sz="2200" dirty="0">
              <a:latin typeface="Times New Roman" panose="02020603050405020304" pitchFamily="18" charset="0"/>
              <a:cs typeface="Times New Roman" panose="02020603050405020304" pitchFamily="18" charset="0"/>
            </a:endParaRPr>
          </a:p>
          <a:p>
            <a:r>
              <a:rPr lang="en-US" sz="2200" b="1" dirty="0">
                <a:latin typeface="Times New Roman" panose="02020603050405020304" pitchFamily="18" charset="0"/>
                <a:cs typeface="Times New Roman" panose="02020603050405020304" pitchFamily="18" charset="0"/>
              </a:rPr>
              <a:t>Journal:</a:t>
            </a:r>
            <a:r>
              <a:rPr lang="en-US" sz="2200" dirty="0">
                <a:latin typeface="Times New Roman" panose="02020603050405020304" pitchFamily="18" charset="0"/>
                <a:cs typeface="Times New Roman" panose="02020603050405020304" pitchFamily="18" charset="0"/>
              </a:rPr>
              <a:t> </a:t>
            </a:r>
            <a:r>
              <a:rPr lang="en-US" sz="2200">
                <a:latin typeface="Times New Roman" panose="02020603050405020304" pitchFamily="18" charset="0"/>
                <a:cs typeface="Times New Roman" panose="02020603050405020304" pitchFamily="18" charset="0"/>
              </a:rPr>
              <a:t>Nutrition Journal</a:t>
            </a:r>
            <a:endParaRPr lang="en-US"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p>
            <a:r>
              <a:rPr lang="en-US" sz="2200" b="1" dirty="0">
                <a:latin typeface="Times New Roman" panose="02020603050405020304" pitchFamily="18" charset="0"/>
                <a:cs typeface="Times New Roman" panose="02020603050405020304" pitchFamily="18" charset="0"/>
              </a:rPr>
              <a:t>Authors:</a:t>
            </a:r>
            <a:r>
              <a:rPr lang="en-US" sz="2200" dirty="0">
                <a:latin typeface="Times New Roman" panose="02020603050405020304" pitchFamily="18" charset="0"/>
                <a:cs typeface="Times New Roman" panose="02020603050405020304" pitchFamily="18" charset="0"/>
              </a:rPr>
              <a:t> Philippe </a:t>
            </a:r>
            <a:r>
              <a:rPr lang="en-US" sz="2200" dirty="0" err="1">
                <a:latin typeface="Times New Roman" panose="02020603050405020304" pitchFamily="18" charset="0"/>
                <a:cs typeface="Times New Roman" panose="02020603050405020304" pitchFamily="18" charset="0"/>
              </a:rPr>
              <a:t>Alliet</a:t>
            </a:r>
            <a:r>
              <a:rPr lang="en-US" sz="2200" dirty="0">
                <a:latin typeface="Times New Roman" panose="02020603050405020304" pitchFamily="18" charset="0"/>
                <a:cs typeface="Times New Roman" panose="02020603050405020304" pitchFamily="18" charset="0"/>
              </a:rPr>
              <a:t>, Yvan </a:t>
            </a:r>
            <a:r>
              <a:rPr lang="en-US" sz="2200" dirty="0" err="1">
                <a:latin typeface="Times New Roman" panose="02020603050405020304" pitchFamily="18" charset="0"/>
                <a:cs typeface="Times New Roman" panose="02020603050405020304" pitchFamily="18" charset="0"/>
              </a:rPr>
              <a:t>Vandenplas</a:t>
            </a:r>
            <a:r>
              <a:rPr lang="en-US" sz="2200" dirty="0">
                <a:latin typeface="Times New Roman" panose="02020603050405020304" pitchFamily="18" charset="0"/>
                <a:cs typeface="Times New Roman" panose="02020603050405020304" pitchFamily="18" charset="0"/>
              </a:rPr>
              <a:t>, Paola </a:t>
            </a:r>
            <a:r>
              <a:rPr lang="en-US" sz="2200" dirty="0" err="1">
                <a:latin typeface="Times New Roman" panose="02020603050405020304" pitchFamily="18" charset="0"/>
                <a:cs typeface="Times New Roman" panose="02020603050405020304" pitchFamily="18" charset="0"/>
              </a:rPr>
              <a:t>Roggero</a:t>
            </a:r>
            <a:r>
              <a:rPr lang="en-US" sz="2200" dirty="0">
                <a:latin typeface="Times New Roman" panose="02020603050405020304" pitchFamily="18" charset="0"/>
                <a:cs typeface="Times New Roman" panose="02020603050405020304" pitchFamily="18" charset="0"/>
              </a:rPr>
              <a:t>, Sabine N.J. </a:t>
            </a:r>
            <a:r>
              <a:rPr lang="en-US" sz="2200" dirty="0" err="1">
                <a:latin typeface="Times New Roman" panose="02020603050405020304" pitchFamily="18" charset="0"/>
                <a:cs typeface="Times New Roman" panose="02020603050405020304" pitchFamily="18" charset="0"/>
              </a:rPr>
              <a:t>Jespers</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Stefaan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Peeters</a:t>
            </a:r>
            <a:r>
              <a:rPr lang="en-US" sz="2200" dirty="0">
                <a:latin typeface="Times New Roman" panose="02020603050405020304" pitchFamily="18" charset="0"/>
                <a:cs typeface="Times New Roman" panose="02020603050405020304" pitchFamily="18" charset="0"/>
              </a:rPr>
              <a:t>, Jean-Philippe </a:t>
            </a:r>
            <a:r>
              <a:rPr lang="en-US" sz="2200" dirty="0" err="1">
                <a:latin typeface="Times New Roman" panose="02020603050405020304" pitchFamily="18" charset="0"/>
                <a:cs typeface="Times New Roman" panose="02020603050405020304" pitchFamily="18" charset="0"/>
              </a:rPr>
              <a:t>Stalens</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Guus</a:t>
            </a:r>
            <a:r>
              <a:rPr lang="en-US" sz="2200" dirty="0">
                <a:latin typeface="Times New Roman" panose="02020603050405020304" pitchFamily="18" charset="0"/>
                <a:cs typeface="Times New Roman" panose="02020603050405020304" pitchFamily="18" charset="0"/>
              </a:rPr>
              <a:t> A.M. </a:t>
            </a:r>
            <a:r>
              <a:rPr lang="en-US" sz="2200" dirty="0" err="1">
                <a:latin typeface="Times New Roman" panose="02020603050405020304" pitchFamily="18" charset="0"/>
                <a:cs typeface="Times New Roman" panose="02020603050405020304" pitchFamily="18" charset="0"/>
              </a:rPr>
              <a:t>Kortman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Mailis</a:t>
            </a:r>
            <a:r>
              <a:rPr lang="en-US" sz="2200" dirty="0">
                <a:latin typeface="Times New Roman" panose="02020603050405020304" pitchFamily="18" charset="0"/>
                <a:cs typeface="Times New Roman" panose="02020603050405020304" pitchFamily="18" charset="0"/>
              </a:rPr>
              <a:t> Amico, Bernard Berger, Norbert Sprenger, Colin I. </a:t>
            </a:r>
            <a:r>
              <a:rPr lang="en-US" sz="2200" dirty="0" err="1">
                <a:latin typeface="Times New Roman" panose="02020603050405020304" pitchFamily="18" charset="0"/>
                <a:cs typeface="Times New Roman" panose="02020603050405020304" pitchFamily="18" charset="0"/>
              </a:rPr>
              <a:t>Cercamondi</a:t>
            </a:r>
            <a:r>
              <a:rPr lang="en-US" sz="2200" dirty="0">
                <a:latin typeface="Times New Roman" panose="02020603050405020304" pitchFamily="18" charset="0"/>
                <a:cs typeface="Times New Roman" panose="02020603050405020304" pitchFamily="18" charset="0"/>
              </a:rPr>
              <a:t>, Giovanni </a:t>
            </a:r>
            <a:r>
              <a:rPr lang="en-US" sz="2200" dirty="0" err="1">
                <a:latin typeface="Times New Roman" panose="02020603050405020304" pitchFamily="18" charset="0"/>
                <a:cs typeface="Times New Roman" panose="02020603050405020304" pitchFamily="18" charset="0"/>
              </a:rPr>
              <a:t>Corsello</a:t>
            </a:r>
            <a:endParaRPr lang="en-US" sz="2200" dirty="0">
              <a:latin typeface="Times New Roman" panose="02020603050405020304" pitchFamily="18" charset="0"/>
              <a:cs typeface="Times New Roman" panose="02020603050405020304" pitchFamily="18" charset="0"/>
            </a:endParaRPr>
          </a:p>
          <a:p>
            <a:pPr marL="0" indent="0">
              <a:buNone/>
            </a:pPr>
            <a:endParaRPr lang="en-US" sz="2200" dirty="0">
              <a:latin typeface="Times New Roman" panose="02020603050405020304" pitchFamily="18" charset="0"/>
              <a:cs typeface="Times New Roman" panose="02020603050405020304" pitchFamily="18" charset="0"/>
            </a:endParaRPr>
          </a:p>
          <a:p>
            <a:r>
              <a:rPr lang="en-US" sz="2200" b="1" dirty="0">
                <a:latin typeface="Times New Roman" panose="02020603050405020304" pitchFamily="18" charset="0"/>
                <a:cs typeface="Times New Roman" panose="02020603050405020304" pitchFamily="18" charset="0"/>
              </a:rPr>
              <a:t>Corresponding Author:</a:t>
            </a:r>
            <a:r>
              <a:rPr lang="en-US" sz="2200" dirty="0">
                <a:latin typeface="Times New Roman" panose="02020603050405020304" pitchFamily="18" charset="0"/>
                <a:cs typeface="Times New Roman" panose="02020603050405020304" pitchFamily="18" charset="0"/>
              </a:rPr>
              <a:t> Colin I. </a:t>
            </a:r>
            <a:r>
              <a:rPr lang="en-US" sz="2200" dirty="0" err="1">
                <a:latin typeface="Times New Roman" panose="02020603050405020304" pitchFamily="18" charset="0"/>
                <a:cs typeface="Times New Roman" panose="02020603050405020304" pitchFamily="18" charset="0"/>
              </a:rPr>
              <a:t>Cercamondi</a:t>
            </a:r>
            <a:r>
              <a:rPr lang="en-US" sz="2200" dirty="0">
                <a:latin typeface="Times New Roman" panose="02020603050405020304" pitchFamily="18" charset="0"/>
                <a:cs typeface="Times New Roman" panose="02020603050405020304" pitchFamily="18" charset="0"/>
              </a:rPr>
              <a:t>,</a:t>
            </a:r>
            <a:r>
              <a:rPr lang="en-US" sz="2200" baseline="300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Nestlé Product Technology Center – Nutrition, Société des </a:t>
            </a:r>
            <a:r>
              <a:rPr lang="en-US" sz="2200" dirty="0" err="1">
                <a:latin typeface="Times New Roman" panose="02020603050405020304" pitchFamily="18" charset="0"/>
                <a:cs typeface="Times New Roman" panose="02020603050405020304" pitchFamily="18" charset="0"/>
              </a:rPr>
              <a:t>Produits</a:t>
            </a:r>
            <a:r>
              <a:rPr lang="en-US" sz="2200" dirty="0">
                <a:latin typeface="Times New Roman" panose="02020603050405020304" pitchFamily="18" charset="0"/>
                <a:cs typeface="Times New Roman" panose="02020603050405020304" pitchFamily="18" charset="0"/>
              </a:rPr>
              <a:t> Nestlé S.A., Vevey, Switzerland; </a:t>
            </a:r>
            <a:r>
              <a:rPr lang="en-US" sz="2200" dirty="0" err="1">
                <a:latin typeface="Times New Roman" panose="02020603050405020304" pitchFamily="18" charset="0"/>
                <a:cs typeface="Times New Roman" panose="02020603050405020304" pitchFamily="18" charset="0"/>
              </a:rPr>
              <a:t>ColinIvano.Cercamondi@nestle.com</a:t>
            </a:r>
            <a:endParaRPr lang="en-US" sz="22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88962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969B3C-C43F-4B2B-8448-91327132792C}"/>
              </a:ext>
            </a:extLst>
          </p:cNvPr>
          <p:cNvSpPr>
            <a:spLocks noChangeArrowheads="1"/>
          </p:cNvSpPr>
          <p:nvPr/>
        </p:nvSpPr>
        <p:spPr bwMode="auto">
          <a:xfrm>
            <a:off x="113899" y="187881"/>
            <a:ext cx="3647336" cy="396875"/>
          </a:xfrm>
          <a:prstGeom prst="rect">
            <a:avLst/>
          </a:prstGeom>
          <a:noFill/>
          <a:ln w="19050">
            <a:solidFill>
              <a:schemeClr val="tx1"/>
            </a:solidFill>
            <a:miter lim="800000"/>
            <a:headEnd/>
            <a:tailEnd/>
          </a:ln>
        </p:spPr>
        <p:txBody>
          <a:bodyPr vert="horz" wrap="square" lIns="91440" tIns="91440" rIns="91440" bIns="91440" numCol="1" anchor="ctr" anchorCtr="0" compatLnSpc="1">
            <a:prstTxWarp prst="textNoShape">
              <a:avLst/>
            </a:prstTxWarp>
          </a:bodyPr>
          <a:lstStyle/>
          <a:p>
            <a:pPr lvl="0" algn="ctr" eaLnBrk="0" fontAlgn="base" hangingPunct="0">
              <a:spcBef>
                <a:spcPct val="0"/>
              </a:spcBef>
              <a:spcAft>
                <a:spcPct val="0"/>
              </a:spcAft>
            </a:pPr>
            <a:r>
              <a:rPr lang="en-CA" altLang="en-US" b="1" dirty="0">
                <a:latin typeface="Arial" panose="020B0604020202020204" pitchFamily="34" charset="0"/>
                <a:ea typeface="Calibri" panose="020F0502020204030204" pitchFamily="34" charset="0"/>
                <a:cs typeface="Arial" panose="020B0604020202020204" pitchFamily="34" charset="0"/>
              </a:rPr>
              <a:t>Supplementary Figure 1 </a:t>
            </a:r>
            <a:endParaRPr lang="en-CA" altLang="en-US" sz="4000" dirty="0">
              <a:latin typeface="Arial" panose="020B0604020202020204" pitchFamily="34" charset="0"/>
            </a:endParaRPr>
          </a:p>
        </p:txBody>
      </p:sp>
      <p:sp>
        <p:nvSpPr>
          <p:cNvPr id="4" name="Rectangle 2">
            <a:extLst>
              <a:ext uri="{FF2B5EF4-FFF2-40B4-BE49-F238E27FC236}">
                <a16:creationId xmlns:a16="http://schemas.microsoft.com/office/drawing/2014/main" id="{1D6F5EDF-50A5-4829-B96C-65556A8D18F7}"/>
              </a:ext>
            </a:extLst>
          </p:cNvPr>
          <p:cNvSpPr>
            <a:spLocks noChangeArrowheads="1"/>
          </p:cNvSpPr>
          <p:nvPr/>
        </p:nvSpPr>
        <p:spPr bwMode="auto">
          <a:xfrm>
            <a:off x="875818" y="925372"/>
            <a:ext cx="517803" cy="396875"/>
          </a:xfrm>
          <a:prstGeom prst="rect">
            <a:avLst/>
          </a:prstGeom>
          <a:noFill/>
          <a:ln w="19050">
            <a:solidFill>
              <a:schemeClr val="tx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CA" altLang="en-US" b="1" dirty="0">
                <a:latin typeface="Arial" panose="020B0604020202020204" pitchFamily="34" charset="0"/>
                <a:ea typeface="Calibri" panose="020F0502020204030204" pitchFamily="34" charset="0"/>
                <a:cs typeface="Arial" panose="020B0604020202020204" pitchFamily="34" charset="0"/>
              </a:rPr>
              <a:t>A</a:t>
            </a:r>
            <a:endParaRPr kumimoji="0" lang="en-CA" altLang="en-US" sz="4000" b="0" i="0" u="none" strike="noStrike" cap="none" normalizeH="0" baseline="0" dirty="0">
              <a:ln>
                <a:noFill/>
              </a:ln>
              <a:effectLst/>
              <a:latin typeface="Arial" panose="020B0604020202020204" pitchFamily="34" charset="0"/>
            </a:endParaRPr>
          </a:p>
        </p:txBody>
      </p:sp>
      <p:sp>
        <p:nvSpPr>
          <p:cNvPr id="5" name="Rectangle 2">
            <a:extLst>
              <a:ext uri="{FF2B5EF4-FFF2-40B4-BE49-F238E27FC236}">
                <a16:creationId xmlns:a16="http://schemas.microsoft.com/office/drawing/2014/main" id="{FC5EFD09-D448-40E7-A4E6-7DA2D19F751D}"/>
              </a:ext>
            </a:extLst>
          </p:cNvPr>
          <p:cNvSpPr>
            <a:spLocks noChangeArrowheads="1"/>
          </p:cNvSpPr>
          <p:nvPr/>
        </p:nvSpPr>
        <p:spPr bwMode="auto">
          <a:xfrm>
            <a:off x="6377281" y="925372"/>
            <a:ext cx="517803" cy="396875"/>
          </a:xfrm>
          <a:prstGeom prst="rect">
            <a:avLst/>
          </a:prstGeom>
          <a:noFill/>
          <a:ln w="19050">
            <a:solidFill>
              <a:schemeClr val="tx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CA" altLang="en-US" b="1" dirty="0">
                <a:latin typeface="Arial" panose="020B0604020202020204" pitchFamily="34" charset="0"/>
                <a:ea typeface="Calibri" panose="020F0502020204030204" pitchFamily="34" charset="0"/>
                <a:cs typeface="Arial" panose="020B0604020202020204" pitchFamily="34" charset="0"/>
              </a:rPr>
              <a:t>B</a:t>
            </a:r>
            <a:endParaRPr kumimoji="0" lang="en-CA" altLang="en-US" sz="4000" b="0" i="0" u="none" strike="noStrike" cap="none" normalizeH="0" baseline="0" dirty="0">
              <a:ln>
                <a:noFill/>
              </a:ln>
              <a:effectLst/>
              <a:latin typeface="Arial" panose="020B0604020202020204" pitchFamily="34" charset="0"/>
            </a:endParaRPr>
          </a:p>
        </p:txBody>
      </p:sp>
      <p:sp>
        <p:nvSpPr>
          <p:cNvPr id="7" name="TextBox 6">
            <a:extLst>
              <a:ext uri="{FF2B5EF4-FFF2-40B4-BE49-F238E27FC236}">
                <a16:creationId xmlns:a16="http://schemas.microsoft.com/office/drawing/2014/main" id="{AB6F38A3-63A9-4250-A8E9-2CA3BC2523FD}"/>
              </a:ext>
            </a:extLst>
          </p:cNvPr>
          <p:cNvSpPr txBox="1"/>
          <p:nvPr/>
        </p:nvSpPr>
        <p:spPr>
          <a:xfrm>
            <a:off x="358815" y="5192791"/>
            <a:ext cx="11539960" cy="1477328"/>
          </a:xfrm>
          <a:prstGeom prst="rect">
            <a:avLst/>
          </a:prstGeom>
          <a:noFill/>
        </p:spPr>
        <p:txBody>
          <a:bodyPr wrap="square" rtlCol="0">
            <a:spAutoFit/>
          </a:bodyPr>
          <a:lstStyle/>
          <a:p>
            <a:pPr algn="just"/>
            <a:r>
              <a:rPr lang="fr-CH" dirty="0" err="1"/>
              <a:t>Microbiota</a:t>
            </a:r>
            <a:r>
              <a:rPr lang="fr-CH" dirty="0"/>
              <a:t> </a:t>
            </a:r>
            <a:r>
              <a:rPr lang="el-GR" dirty="0"/>
              <a:t>α</a:t>
            </a:r>
            <a:r>
              <a:rPr lang="fr-CH" dirty="0"/>
              <a:t>-</a:t>
            </a:r>
            <a:r>
              <a:rPr lang="fr-CH" dirty="0" err="1"/>
              <a:t>diversity</a:t>
            </a:r>
            <a:r>
              <a:rPr lang="fr-CH" dirty="0"/>
              <a:t> and </a:t>
            </a:r>
            <a:r>
              <a:rPr lang="el-GR" dirty="0"/>
              <a:t>β</a:t>
            </a:r>
            <a:r>
              <a:rPr lang="fr-CH" dirty="0"/>
              <a:t>-</a:t>
            </a:r>
            <a:r>
              <a:rPr lang="fr-CH" dirty="0" err="1"/>
              <a:t>diversity</a:t>
            </a:r>
            <a:r>
              <a:rPr lang="fr-CH" dirty="0"/>
              <a:t>. </a:t>
            </a:r>
            <a:r>
              <a:rPr lang="fr-CH" b="1" dirty="0"/>
              <a:t>a</a:t>
            </a:r>
            <a:r>
              <a:rPr lang="fr-CH" dirty="0"/>
              <a:t> </a:t>
            </a:r>
            <a:r>
              <a:rPr lang="en-US" dirty="0"/>
              <a:t>Phylogenetic diversity within the three feeding regimens at all time points</a:t>
            </a:r>
            <a:r>
              <a:rPr lang="fr-CH" dirty="0"/>
              <a:t> (***=p&lt;0.001) and </a:t>
            </a:r>
            <a:r>
              <a:rPr lang="fr-CH" b="1" dirty="0"/>
              <a:t>b</a:t>
            </a:r>
            <a:r>
              <a:rPr lang="fr-CH" dirty="0"/>
              <a:t> </a:t>
            </a:r>
            <a:r>
              <a:rPr lang="en-US" dirty="0"/>
              <a:t>phylogenetic distance between groups at 3 months of age, based on weighted </a:t>
            </a:r>
            <a:r>
              <a:rPr lang="en-US" dirty="0" err="1"/>
              <a:t>UniFrac</a:t>
            </a:r>
            <a:r>
              <a:rPr lang="en-US" dirty="0"/>
              <a:t>. The average distance from each BF infant to all EG infants or all CG infants was used. BF, breastfed group; CG, control group; EG, experimental group. 0.5 months of age refers to baseline (≤ 14 days of age). Sample size at each timepoint was: 71-81 in CG, 86-93 in EG and 25-29 in BF.</a:t>
            </a:r>
            <a:endParaRPr lang="en-US" sz="1400" dirty="0">
              <a:highlight>
                <a:srgbClr val="FFFF00"/>
              </a:highlight>
            </a:endParaRPr>
          </a:p>
        </p:txBody>
      </p:sp>
      <p:pic>
        <p:nvPicPr>
          <p:cNvPr id="11" name="Picture 10">
            <a:extLst>
              <a:ext uri="{FF2B5EF4-FFF2-40B4-BE49-F238E27FC236}">
                <a16:creationId xmlns:a16="http://schemas.microsoft.com/office/drawing/2014/main" id="{E758B731-BEF3-4218-8AC4-1401F70F8ACC}"/>
              </a:ext>
            </a:extLst>
          </p:cNvPr>
          <p:cNvPicPr>
            <a:picLocks noChangeAspect="1"/>
          </p:cNvPicPr>
          <p:nvPr/>
        </p:nvPicPr>
        <p:blipFill>
          <a:blip r:embed="rId2"/>
          <a:stretch>
            <a:fillRect/>
          </a:stretch>
        </p:blipFill>
        <p:spPr>
          <a:xfrm>
            <a:off x="6958458" y="1063463"/>
            <a:ext cx="3573454" cy="3364887"/>
          </a:xfrm>
          <a:prstGeom prst="rect">
            <a:avLst/>
          </a:prstGeom>
        </p:spPr>
      </p:pic>
      <p:pic>
        <p:nvPicPr>
          <p:cNvPr id="13" name="Picture 12">
            <a:extLst>
              <a:ext uri="{FF2B5EF4-FFF2-40B4-BE49-F238E27FC236}">
                <a16:creationId xmlns:a16="http://schemas.microsoft.com/office/drawing/2014/main" id="{AA43F363-1FBE-4003-BBE6-7D24B7554569}"/>
              </a:ext>
            </a:extLst>
          </p:cNvPr>
          <p:cNvPicPr>
            <a:picLocks noChangeAspect="1"/>
          </p:cNvPicPr>
          <p:nvPr/>
        </p:nvPicPr>
        <p:blipFill>
          <a:blip r:embed="rId3"/>
          <a:stretch>
            <a:fillRect/>
          </a:stretch>
        </p:blipFill>
        <p:spPr>
          <a:xfrm>
            <a:off x="1456995" y="1200329"/>
            <a:ext cx="4595951" cy="3622335"/>
          </a:xfrm>
          <a:prstGeom prst="rect">
            <a:avLst/>
          </a:prstGeom>
        </p:spPr>
      </p:pic>
      <p:sp>
        <p:nvSpPr>
          <p:cNvPr id="3" name="TextBox 2">
            <a:extLst>
              <a:ext uri="{FF2B5EF4-FFF2-40B4-BE49-F238E27FC236}">
                <a16:creationId xmlns:a16="http://schemas.microsoft.com/office/drawing/2014/main" id="{26497E41-647E-473B-96D2-CBE966ECB4F2}"/>
              </a:ext>
            </a:extLst>
          </p:cNvPr>
          <p:cNvSpPr txBox="1"/>
          <p:nvPr/>
        </p:nvSpPr>
        <p:spPr>
          <a:xfrm>
            <a:off x="8825409" y="1301831"/>
            <a:ext cx="1145894" cy="369332"/>
          </a:xfrm>
          <a:prstGeom prst="rect">
            <a:avLst/>
          </a:prstGeom>
          <a:solidFill>
            <a:schemeClr val="bg1"/>
          </a:solidFill>
        </p:spPr>
        <p:txBody>
          <a:bodyPr wrap="square" rtlCol="0">
            <a:spAutoFit/>
          </a:bodyPr>
          <a:lstStyle/>
          <a:p>
            <a:r>
              <a:rPr lang="fr-CH" b="1" dirty="0"/>
              <a:t>p=0.045</a:t>
            </a:r>
          </a:p>
        </p:txBody>
      </p:sp>
    </p:spTree>
    <p:extLst>
      <p:ext uri="{BB962C8B-B14F-4D97-AF65-F5344CB8AC3E}">
        <p14:creationId xmlns:p14="http://schemas.microsoft.com/office/powerpoint/2010/main" val="647433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969B3C-C43F-4B2B-8448-91327132792C}"/>
              </a:ext>
            </a:extLst>
          </p:cNvPr>
          <p:cNvSpPr>
            <a:spLocks noChangeArrowheads="1"/>
          </p:cNvSpPr>
          <p:nvPr/>
        </p:nvSpPr>
        <p:spPr bwMode="auto">
          <a:xfrm>
            <a:off x="113899" y="187881"/>
            <a:ext cx="3647336" cy="396875"/>
          </a:xfrm>
          <a:prstGeom prst="rect">
            <a:avLst/>
          </a:prstGeom>
          <a:noFill/>
          <a:ln w="19050">
            <a:solidFill>
              <a:schemeClr val="tx1"/>
            </a:solidFill>
            <a:miter lim="800000"/>
            <a:headEnd/>
            <a:tailEnd/>
          </a:ln>
        </p:spPr>
        <p:txBody>
          <a:bodyPr vert="horz" wrap="square" lIns="91440" tIns="91440" rIns="91440" bIns="91440" numCol="1" anchor="ctr" anchorCtr="0" compatLnSpc="1">
            <a:prstTxWarp prst="textNoShape">
              <a:avLst/>
            </a:prstTxWarp>
          </a:bodyPr>
          <a:lstStyle/>
          <a:p>
            <a:pPr lvl="0" algn="ctr" eaLnBrk="0" fontAlgn="base" hangingPunct="0">
              <a:spcBef>
                <a:spcPct val="0"/>
              </a:spcBef>
              <a:spcAft>
                <a:spcPct val="0"/>
              </a:spcAft>
            </a:pPr>
            <a:r>
              <a:rPr lang="en-CA" altLang="en-US" b="1" dirty="0">
                <a:latin typeface="Arial" panose="020B0604020202020204" pitchFamily="34" charset="0"/>
                <a:ea typeface="Calibri" panose="020F0502020204030204" pitchFamily="34" charset="0"/>
                <a:cs typeface="Arial" panose="020B0604020202020204" pitchFamily="34" charset="0"/>
              </a:rPr>
              <a:t>Supplementary Figure 2 </a:t>
            </a:r>
            <a:endParaRPr lang="en-CA" altLang="en-US" sz="4000" dirty="0">
              <a:latin typeface="Arial" panose="020B0604020202020204" pitchFamily="34" charset="0"/>
            </a:endParaRPr>
          </a:p>
        </p:txBody>
      </p:sp>
      <p:sp>
        <p:nvSpPr>
          <p:cNvPr id="4" name="Rectangle 2">
            <a:extLst>
              <a:ext uri="{FF2B5EF4-FFF2-40B4-BE49-F238E27FC236}">
                <a16:creationId xmlns:a16="http://schemas.microsoft.com/office/drawing/2014/main" id="{1D6F5EDF-50A5-4829-B96C-65556A8D18F7}"/>
              </a:ext>
            </a:extLst>
          </p:cNvPr>
          <p:cNvSpPr>
            <a:spLocks noChangeArrowheads="1"/>
          </p:cNvSpPr>
          <p:nvPr/>
        </p:nvSpPr>
        <p:spPr bwMode="auto">
          <a:xfrm>
            <a:off x="118458" y="898996"/>
            <a:ext cx="517803" cy="396875"/>
          </a:xfrm>
          <a:prstGeom prst="rect">
            <a:avLst/>
          </a:prstGeom>
          <a:noFill/>
          <a:ln w="19050">
            <a:solidFill>
              <a:schemeClr val="tx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CA" altLang="en-US" b="1" dirty="0">
                <a:latin typeface="Arial" panose="020B0604020202020204" pitchFamily="34" charset="0"/>
                <a:ea typeface="Calibri" panose="020F0502020204030204" pitchFamily="34" charset="0"/>
                <a:cs typeface="Arial" panose="020B0604020202020204" pitchFamily="34" charset="0"/>
              </a:rPr>
              <a:t>A</a:t>
            </a:r>
            <a:endParaRPr kumimoji="0" lang="en-CA" altLang="en-US" sz="4000" b="0" i="0" u="none" strike="noStrike" cap="none" normalizeH="0" baseline="0" dirty="0">
              <a:ln>
                <a:noFill/>
              </a:ln>
              <a:effectLst/>
              <a:latin typeface="Arial" panose="020B0604020202020204" pitchFamily="34" charset="0"/>
            </a:endParaRPr>
          </a:p>
        </p:txBody>
      </p:sp>
      <p:sp>
        <p:nvSpPr>
          <p:cNvPr id="5" name="Rectangle 2">
            <a:extLst>
              <a:ext uri="{FF2B5EF4-FFF2-40B4-BE49-F238E27FC236}">
                <a16:creationId xmlns:a16="http://schemas.microsoft.com/office/drawing/2014/main" id="{FC5EFD09-D448-40E7-A4E6-7DA2D19F751D}"/>
              </a:ext>
            </a:extLst>
          </p:cNvPr>
          <p:cNvSpPr>
            <a:spLocks noChangeArrowheads="1"/>
          </p:cNvSpPr>
          <p:nvPr/>
        </p:nvSpPr>
        <p:spPr bwMode="auto">
          <a:xfrm>
            <a:off x="5682254" y="900868"/>
            <a:ext cx="517803" cy="396875"/>
          </a:xfrm>
          <a:prstGeom prst="rect">
            <a:avLst/>
          </a:prstGeom>
          <a:noFill/>
          <a:ln w="19050">
            <a:solidFill>
              <a:schemeClr val="tx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CA" altLang="en-US" b="1" dirty="0">
                <a:latin typeface="Arial" panose="020B0604020202020204" pitchFamily="34" charset="0"/>
                <a:ea typeface="Calibri" panose="020F0502020204030204" pitchFamily="34" charset="0"/>
                <a:cs typeface="Arial" panose="020B0604020202020204" pitchFamily="34" charset="0"/>
              </a:rPr>
              <a:t>B</a:t>
            </a:r>
            <a:endParaRPr kumimoji="0" lang="en-CA" altLang="en-US" sz="4000" b="0" i="0" u="none" strike="noStrike" cap="none" normalizeH="0" baseline="0" dirty="0">
              <a:ln>
                <a:noFill/>
              </a:ln>
              <a:effectLst/>
              <a:latin typeface="Arial" panose="020B0604020202020204" pitchFamily="34" charset="0"/>
            </a:endParaRPr>
          </a:p>
        </p:txBody>
      </p:sp>
      <p:sp>
        <p:nvSpPr>
          <p:cNvPr id="7" name="TextBox 6">
            <a:extLst>
              <a:ext uri="{FF2B5EF4-FFF2-40B4-BE49-F238E27FC236}">
                <a16:creationId xmlns:a16="http://schemas.microsoft.com/office/drawing/2014/main" id="{AB6F38A3-63A9-4250-A8E9-2CA3BC2523FD}"/>
              </a:ext>
            </a:extLst>
          </p:cNvPr>
          <p:cNvSpPr txBox="1"/>
          <p:nvPr/>
        </p:nvSpPr>
        <p:spPr>
          <a:xfrm>
            <a:off x="219920" y="4361795"/>
            <a:ext cx="11829326" cy="2308324"/>
          </a:xfrm>
          <a:prstGeom prst="rect">
            <a:avLst/>
          </a:prstGeom>
          <a:noFill/>
        </p:spPr>
        <p:txBody>
          <a:bodyPr wrap="square" rtlCol="0">
            <a:spAutoFit/>
          </a:bodyPr>
          <a:lstStyle/>
          <a:p>
            <a:pPr algn="just"/>
            <a:r>
              <a:rPr lang="en-US" dirty="0"/>
              <a:t>Comparison of the gut microbiota composition between the control and experimental group at 2 (A) and 3 (B) months of age. Redundancy analysis on the OTU level, assessing the effect of feeding on gut microbiota composition. OTUs were used as response data and feeding was explanatory data, the bacterial families that contributed most were plotted supplementary. The covariance attributed to confounders delivery mode and “at least 1 episode of antibiotics treatment before the 3 months visit” (only at 3 months of age) was first fitted by regression and then “</a:t>
            </a:r>
            <a:r>
              <a:rPr lang="en-US" dirty="0" err="1"/>
              <a:t>partialled</a:t>
            </a:r>
            <a:r>
              <a:rPr lang="en-US" dirty="0"/>
              <a:t> out” (removed) from the ordination. The (unadjusted) variation explained is indicated on the axes. </a:t>
            </a:r>
            <a:r>
              <a:rPr lang="en-US" b="1" dirty="0"/>
              <a:t>a</a:t>
            </a:r>
            <a:r>
              <a:rPr lang="en-US" dirty="0"/>
              <a:t>: 2 months; variation explained by feeding was 0.2%, p=0.050. </a:t>
            </a:r>
            <a:r>
              <a:rPr lang="en-US" b="1" dirty="0"/>
              <a:t>b</a:t>
            </a:r>
            <a:r>
              <a:rPr lang="en-US" dirty="0"/>
              <a:t>: 3 months; variation explained by feeding was 0.3%, p=0.052. CG, control group; EG, experimental group. Sample size at each timepoint was: 71-81 in CG and 86-93 in EG.</a:t>
            </a:r>
            <a:endParaRPr lang="en-US" sz="1400" dirty="0"/>
          </a:p>
        </p:txBody>
      </p:sp>
      <p:pic>
        <p:nvPicPr>
          <p:cNvPr id="6" name="Picture 5" descr="Diagram&#10;&#10;Description automatically generated">
            <a:extLst>
              <a:ext uri="{FF2B5EF4-FFF2-40B4-BE49-F238E27FC236}">
                <a16:creationId xmlns:a16="http://schemas.microsoft.com/office/drawing/2014/main" id="{E836581B-AB84-4C19-BAAC-A627FED7434E}"/>
              </a:ext>
            </a:extLst>
          </p:cNvPr>
          <p:cNvPicPr>
            <a:picLocks noChangeAspect="1"/>
          </p:cNvPicPr>
          <p:nvPr/>
        </p:nvPicPr>
        <p:blipFill>
          <a:blip r:embed="rId3"/>
          <a:stretch>
            <a:fillRect/>
          </a:stretch>
        </p:blipFill>
        <p:spPr>
          <a:xfrm>
            <a:off x="6333164" y="906884"/>
            <a:ext cx="5400000" cy="3179084"/>
          </a:xfrm>
          <a:prstGeom prst="rect">
            <a:avLst/>
          </a:prstGeom>
        </p:spPr>
      </p:pic>
      <p:pic>
        <p:nvPicPr>
          <p:cNvPr id="9" name="Picture 8" descr="Diagram&#10;&#10;Description automatically generated">
            <a:extLst>
              <a:ext uri="{FF2B5EF4-FFF2-40B4-BE49-F238E27FC236}">
                <a16:creationId xmlns:a16="http://schemas.microsoft.com/office/drawing/2014/main" id="{7EB0427C-7A1C-42E0-B85E-DB13E2F1A593}"/>
              </a:ext>
            </a:extLst>
          </p:cNvPr>
          <p:cNvPicPr>
            <a:picLocks noChangeAspect="1"/>
          </p:cNvPicPr>
          <p:nvPr/>
        </p:nvPicPr>
        <p:blipFill>
          <a:blip r:embed="rId4"/>
          <a:stretch>
            <a:fillRect/>
          </a:stretch>
        </p:blipFill>
        <p:spPr>
          <a:xfrm>
            <a:off x="712297" y="906884"/>
            <a:ext cx="4860000" cy="3505766"/>
          </a:xfrm>
          <a:prstGeom prst="rect">
            <a:avLst/>
          </a:prstGeom>
        </p:spPr>
      </p:pic>
    </p:spTree>
    <p:extLst>
      <p:ext uri="{BB962C8B-B14F-4D97-AF65-F5344CB8AC3E}">
        <p14:creationId xmlns:p14="http://schemas.microsoft.com/office/powerpoint/2010/main" val="846937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278EECAB10EE48A5E8137170695353" ma:contentTypeVersion="6" ma:contentTypeDescription="Crée un document." ma:contentTypeScope="" ma:versionID="1383e4ced01229304af846b7a8012c41">
  <xsd:schema xmlns:xsd="http://www.w3.org/2001/XMLSchema" xmlns:xs="http://www.w3.org/2001/XMLSchema" xmlns:p="http://schemas.microsoft.com/office/2006/metadata/properties" xmlns:ns2="07ef18df-6df3-4367-8ab7-bd0d04ef4524" xmlns:ns3="5db450fe-23e3-4790-8783-081854353ec4" targetNamespace="http://schemas.microsoft.com/office/2006/metadata/properties" ma:root="true" ma:fieldsID="375f63f05f45efcacea9461b9f39d56a" ns2:_="" ns3:_="">
    <xsd:import namespace="07ef18df-6df3-4367-8ab7-bd0d04ef4524"/>
    <xsd:import namespace="5db450fe-23e3-4790-8783-081854353e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ef18df-6df3-4367-8ab7-bd0d04ef45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b450fe-23e3-4790-8783-081854353ec4"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18B134-4788-47E7-9BFB-EF93DCF4E8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ef18df-6df3-4367-8ab7-bd0d04ef4524"/>
    <ds:schemaRef ds:uri="5db450fe-23e3-4790-8783-081854353e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8844E0-0AF5-4A6C-8B2A-0DED6BEE02F0}">
  <ds:schemaRefs>
    <ds:schemaRef ds:uri="http://purl.org/dc/terms/"/>
    <ds:schemaRef ds:uri="http://schemas.openxmlformats.org/package/2006/metadata/core-properties"/>
    <ds:schemaRef ds:uri="http://purl.org/dc/dcmitype/"/>
    <ds:schemaRef ds:uri="http://schemas.microsoft.com/office/infopath/2007/PartnerControls"/>
    <ds:schemaRef ds:uri="5db450fe-23e3-4790-8783-081854353ec4"/>
    <ds:schemaRef ds:uri="http://purl.org/dc/elements/1.1/"/>
    <ds:schemaRef ds:uri="http://schemas.microsoft.com/office/2006/metadata/properties"/>
    <ds:schemaRef ds:uri="http://schemas.microsoft.com/office/2006/documentManagement/types"/>
    <ds:schemaRef ds:uri="07ef18df-6df3-4367-8ab7-bd0d04ef4524"/>
    <ds:schemaRef ds:uri="http://www.w3.org/XML/1998/namespace"/>
  </ds:schemaRefs>
</ds:datastoreItem>
</file>

<file path=customXml/itemProps3.xml><?xml version="1.0" encoding="utf-8"?>
<ds:datastoreItem xmlns:ds="http://schemas.openxmlformats.org/officeDocument/2006/customXml" ds:itemID="{6E0D3FA6-0508-4FF8-B504-1195D69774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876</TotalTime>
  <Words>416</Words>
  <Application>Microsoft Office PowerPoint</Application>
  <PresentationFormat>Widescreen</PresentationFormat>
  <Paragraphs>19</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Times New Roman</vt:lpstr>
      <vt:lpstr>Office Theme</vt:lpstr>
      <vt:lpstr>Additional File 2: Supplementary Figures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Bylsma</dc:creator>
  <cp:lastModifiedBy>Cercamondi,Colin Ivano,CH-Vevey</cp:lastModifiedBy>
  <cp:revision>6</cp:revision>
  <dcterms:created xsi:type="dcterms:W3CDTF">2020-06-17T17:44:27Z</dcterms:created>
  <dcterms:modified xsi:type="dcterms:W3CDTF">2022-02-18T22:09:40Z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0x01010067278EECAB10EE48A5E8137170695353</vt:lpwstr>
  </property>
  <property fmtid="{D5CDD505-2E9C-101B-9397-08002B2CF9AE}" pid="3" name="MSIP_Label_1ada0a2f-b917-4d51-b0d0-d418a10c8b23_Enabled">
    <vt:lpwstr>true</vt:lpwstr>
  </property>
  <property fmtid="{D5CDD505-2E9C-101B-9397-08002B2CF9AE}" pid="4" name="MSIP_Label_1ada0a2f-b917-4d51-b0d0-d418a10c8b23_SetDate">
    <vt:lpwstr>2021-01-15T15:56:36Z</vt:lpwstr>
  </property>
  <property fmtid="{D5CDD505-2E9C-101B-9397-08002B2CF9AE}" pid="5" name="MSIP_Label_1ada0a2f-b917-4d51-b0d0-d418a10c8b23_Method">
    <vt:lpwstr>Standard</vt:lpwstr>
  </property>
  <property fmtid="{D5CDD505-2E9C-101B-9397-08002B2CF9AE}" pid="6" name="MSIP_Label_1ada0a2f-b917-4d51-b0d0-d418a10c8b23_Name">
    <vt:lpwstr>1ada0a2f-b917-4d51-b0d0-d418a10c8b23</vt:lpwstr>
  </property>
  <property fmtid="{D5CDD505-2E9C-101B-9397-08002B2CF9AE}" pid="7" name="MSIP_Label_1ada0a2f-b917-4d51-b0d0-d418a10c8b23_SiteId">
    <vt:lpwstr>12a3af23-a769-4654-847f-958f3d479f4a</vt:lpwstr>
  </property>
  <property fmtid="{D5CDD505-2E9C-101B-9397-08002B2CF9AE}" pid="8" name="MSIP_Label_1ada0a2f-b917-4d51-b0d0-d418a10c8b23_ActionId">
    <vt:lpwstr>89d17d24-bb97-4356-a30f-e00cd73e551c</vt:lpwstr>
  </property>
  <property fmtid="{D5CDD505-2E9C-101B-9397-08002B2CF9AE}" pid="9" name="MSIP_Label_1ada0a2f-b917-4d51-b0d0-d418a10c8b23_ContentBits">
    <vt:lpwstr>0</vt:lpwstr>
  </property>
  <property fmtid="{D5CDD505-2E9C-101B-9397-08002B2CF9AE}" pid="10" name="Tag">
    <vt:lpwstr/>
  </property>
</Properties>
</file>