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.svg" ContentType="image/svg+xml"/>
  <Override PartName="/ppt/media/image4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7" r:id="rId4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5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.xml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130810" y="69215"/>
            <a:ext cx="11857990" cy="6688455"/>
            <a:chOff x="206" y="109"/>
            <a:chExt cx="18674" cy="10533"/>
          </a:xfrm>
        </p:grpSpPr>
        <p:grpSp>
          <p:nvGrpSpPr>
            <p:cNvPr id="5" name="组合 4"/>
            <p:cNvGrpSpPr/>
            <p:nvPr/>
          </p:nvGrpSpPr>
          <p:grpSpPr>
            <a:xfrm>
              <a:off x="206" y="109"/>
              <a:ext cx="18674" cy="10533"/>
              <a:chOff x="206" y="83"/>
              <a:chExt cx="18674" cy="10533"/>
            </a:xfrm>
          </p:grpSpPr>
          <p:pic>
            <p:nvPicPr>
              <p:cNvPr id="33" name="Picture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06" y="108"/>
                <a:ext cx="18674" cy="10508"/>
              </a:xfrm>
              <a:prstGeom prst="rect">
                <a:avLst/>
              </a:prstGeom>
              <a:noFill/>
            </p:spPr>
          </p:pic>
          <p:sp>
            <p:nvSpPr>
              <p:cNvPr id="4" name="矩形 3"/>
              <p:cNvSpPr/>
              <p:nvPr/>
            </p:nvSpPr>
            <p:spPr>
              <a:xfrm>
                <a:off x="223" y="83"/>
                <a:ext cx="18642" cy="1053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>
              <p:custDataLst>
                <p:tags r:id="rId4"/>
              </p:custDataLst>
            </p:nvPr>
          </p:nvSpPr>
          <p:spPr>
            <a:xfrm>
              <a:off x="209" y="126"/>
              <a:ext cx="966" cy="780"/>
            </a:xfrm>
            <a:prstGeom prst="rect">
              <a:avLst/>
            </a:prstGeom>
            <a:noFill/>
          </p:spPr>
          <p:txBody>
            <a:bodyPr wrap="square" rtlCol="0">
              <a:noAutofit/>
              <a:scene3d>
                <a:camera prst="orthographicFront"/>
                <a:lightRig rig="threePt" dir="t"/>
              </a:scene3d>
            </a:bodyPr>
            <a:p>
              <a:r>
                <a:rPr lang="en-US" altLang="zh-CN" sz="28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charset="0"/>
                  <a:cs typeface="Times New Roman" panose="02020603050405020304" charset="0"/>
                </a:rPr>
                <a:t>(a)</a:t>
              </a:r>
              <a:endPara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" name="组合 6"/>
          <p:cNvGrpSpPr/>
          <p:nvPr/>
        </p:nvGrpSpPr>
        <p:grpSpPr>
          <a:xfrm>
            <a:off x="55880" y="70485"/>
            <a:ext cx="12049760" cy="6715760"/>
            <a:chOff x="88" y="111"/>
            <a:chExt cx="18976" cy="10576"/>
          </a:xfrm>
        </p:grpSpPr>
        <p:grpSp>
          <p:nvGrpSpPr>
            <p:cNvPr id="5" name="组合 4"/>
            <p:cNvGrpSpPr/>
            <p:nvPr/>
          </p:nvGrpSpPr>
          <p:grpSpPr>
            <a:xfrm rot="0">
              <a:off x="88" y="111"/>
              <a:ext cx="18976" cy="10576"/>
              <a:chOff x="88" y="111"/>
              <a:chExt cx="18976" cy="10576"/>
            </a:xfrm>
          </p:grpSpPr>
          <p:pic>
            <p:nvPicPr>
              <p:cNvPr id="33" name="Picture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8" y="127"/>
                <a:ext cx="18977" cy="10541"/>
              </a:xfrm>
              <a:prstGeom prst="rect">
                <a:avLst/>
              </a:prstGeom>
              <a:noFill/>
            </p:spPr>
          </p:pic>
          <p:sp>
            <p:nvSpPr>
              <p:cNvPr id="4" name="矩形 3"/>
              <p:cNvSpPr/>
              <p:nvPr/>
            </p:nvSpPr>
            <p:spPr>
              <a:xfrm>
                <a:off x="92" y="111"/>
                <a:ext cx="18962" cy="1057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3" name="文本框 2"/>
            <p:cNvSpPr txBox="1"/>
            <p:nvPr>
              <p:custDataLst>
                <p:tags r:id="rId4"/>
              </p:custDataLst>
            </p:nvPr>
          </p:nvSpPr>
          <p:spPr>
            <a:xfrm>
              <a:off x="92" y="126"/>
              <a:ext cx="966" cy="780"/>
            </a:xfrm>
            <a:prstGeom prst="rect">
              <a:avLst/>
            </a:prstGeom>
            <a:noFill/>
          </p:spPr>
          <p:txBody>
            <a:bodyPr wrap="square" rtlCol="0">
              <a:noAutofit/>
              <a:scene3d>
                <a:camera prst="orthographicFront"/>
                <a:lightRig rig="threePt" dir="t"/>
              </a:scene3d>
            </a:bodyPr>
            <a:p>
              <a:r>
                <a:rPr lang="en-US" altLang="zh-CN" sz="28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charset="0"/>
                  <a:cs typeface="Times New Roman" panose="02020603050405020304" charset="0"/>
                </a:rPr>
                <a:t>(b)</a:t>
              </a:r>
              <a:endParaRPr lang="zh-CN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commondata" val="eyJoZGlkIjoiN2FlZjA5OWJmMzBhMjhjNTVhYTdlYmJjYjk1OWRlMjEifQ=="/>
  <p:tag name="resource_record_key" val="{&quot;13&quot;:[4722044,4563117]}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WPS 演示</Application>
  <PresentationFormat>宽屏</PresentationFormat>
  <Paragraphs>4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宋体</vt:lpstr>
      <vt:lpstr>Wingdings</vt:lpstr>
      <vt:lpstr>Times New Roman</vt:lpstr>
      <vt:lpstr>Calibri</vt:lpstr>
      <vt:lpstr>微软雅黑</vt:lpstr>
      <vt:lpstr>Arial Unicode MS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duyangchun</dc:creator>
  <cp:lastModifiedBy>杜杜</cp:lastModifiedBy>
  <cp:revision>140</cp:revision>
  <dcterms:created xsi:type="dcterms:W3CDTF">2023-10-17T22:15:00Z</dcterms:created>
  <dcterms:modified xsi:type="dcterms:W3CDTF">2024-01-30T21:34:02Z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AB3D21CC1310439E87D6B4176CF8C33C_12</vt:lpwstr>
  </property>
  <property fmtid="{D5CDD505-2E9C-101B-9397-08002B2CF9AE}" pid="3" name="KSOProductBuildVer">
    <vt:lpwstr>2052-12.1.0.16250</vt:lpwstr>
  </property>
</Properties>
</file>