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svg" ContentType="image/svg+xml"/>
  <Override PartName="/ppt/media/image4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3" r:id="rId3"/>
    <p:sldId id="264" r:id="rId4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3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.xml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493395" y="135890"/>
            <a:ext cx="11520170" cy="6470650"/>
            <a:chOff x="777" y="214"/>
            <a:chExt cx="18142" cy="10190"/>
          </a:xfrm>
        </p:grpSpPr>
        <p:grpSp>
          <p:nvGrpSpPr>
            <p:cNvPr id="6" name="组合 5"/>
            <p:cNvGrpSpPr/>
            <p:nvPr/>
          </p:nvGrpSpPr>
          <p:grpSpPr>
            <a:xfrm>
              <a:off x="777" y="214"/>
              <a:ext cx="18142" cy="10191"/>
              <a:chOff x="777" y="214"/>
              <a:chExt cx="18112" cy="10245"/>
            </a:xfrm>
          </p:grpSpPr>
          <p:pic>
            <p:nvPicPr>
              <p:cNvPr id="4" name="图片 3" descr="Rad_feature_weights"/>
              <p:cNvPicPr>
                <a:picLocks noChangeAspect="1"/>
              </p:cNvPicPr>
              <p:nvPr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777" y="241"/>
                <a:ext cx="18088" cy="10218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>
              <a:xfrm>
                <a:off x="789" y="214"/>
                <a:ext cx="18100" cy="102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3" name="文本框 2"/>
            <p:cNvSpPr txBox="1"/>
            <p:nvPr>
              <p:custDataLst>
                <p:tags r:id="rId3"/>
              </p:custDataLst>
            </p:nvPr>
          </p:nvSpPr>
          <p:spPr>
            <a:xfrm>
              <a:off x="789" y="215"/>
              <a:ext cx="966" cy="780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charset="0"/>
                  <a:cs typeface="Times New Roman" panose="02020603050405020304" charset="0"/>
                </a:rPr>
                <a:t>(</a:t>
              </a:r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charset="0"/>
                  <a:cs typeface="Times New Roman" panose="02020603050405020304" charset="0"/>
                </a:rPr>
                <a:t>a)</a:t>
              </a:r>
              <a:endPara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组合 2"/>
          <p:cNvGrpSpPr/>
          <p:nvPr/>
        </p:nvGrpSpPr>
        <p:grpSpPr>
          <a:xfrm>
            <a:off x="367665" y="157480"/>
            <a:ext cx="11517630" cy="6483985"/>
            <a:chOff x="579" y="248"/>
            <a:chExt cx="18138" cy="10211"/>
          </a:xfrm>
        </p:grpSpPr>
        <p:grpSp>
          <p:nvGrpSpPr>
            <p:cNvPr id="6" name="组合 5"/>
            <p:cNvGrpSpPr/>
            <p:nvPr/>
          </p:nvGrpSpPr>
          <p:grpSpPr>
            <a:xfrm>
              <a:off x="579" y="255"/>
              <a:ext cx="18138" cy="10205"/>
              <a:chOff x="957" y="199"/>
              <a:chExt cx="17586" cy="10396"/>
            </a:xfrm>
          </p:grpSpPr>
          <p:pic>
            <p:nvPicPr>
              <p:cNvPr id="4" name="图片 3" descr="Rad_feature_weights"/>
              <p:cNvPicPr>
                <a:picLocks noChangeAspect="1"/>
              </p:cNvPicPr>
              <p:nvPr/>
            </p:nvPicPr>
            <p:blipFill>
              <a:blip r:embed="rId1"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968" y="205"/>
                <a:ext cx="17573" cy="10390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>
              <a:xfrm>
                <a:off x="957" y="199"/>
                <a:ext cx="17586" cy="1037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" name="文本框 1"/>
            <p:cNvSpPr txBox="1"/>
            <p:nvPr>
              <p:custDataLst>
                <p:tags r:id="rId3"/>
              </p:custDataLst>
            </p:nvPr>
          </p:nvSpPr>
          <p:spPr>
            <a:xfrm>
              <a:off x="579" y="248"/>
              <a:ext cx="966" cy="780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</a:bodyPr>
            <a:p>
              <a:r>
                <a:rPr lang="en-US" altLang="zh-CN" sz="28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charset="0"/>
                  <a:cs typeface="Times New Roman" panose="02020603050405020304" charset="0"/>
                </a:rPr>
                <a:t>(b)</a:t>
              </a:r>
              <a:endParaRPr lang="zh-CN" altLang="en-US" sz="2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N2FlZjA5OWJmMzBhMjhjNTVhYTdlYmJjYjk1OWRlMjEifQ=="/>
  <p:tag name="resource_record_key" val="{&quot;13&quot;:[4722044,4563117]}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WPS 演示</Application>
  <PresentationFormat>宽屏</PresentationFormat>
  <Paragraphs>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Times New Roman</vt:lpstr>
      <vt:lpstr>微软雅黑</vt:lpstr>
      <vt:lpstr>Calibri</vt:lpstr>
      <vt:lpstr>Arial Unicode MS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duyangchun</dc:creator>
  <cp:lastModifiedBy>杜杜</cp:lastModifiedBy>
  <cp:revision>138</cp:revision>
  <dcterms:created xsi:type="dcterms:W3CDTF">2023-10-17T22:15:00Z</dcterms:created>
  <dcterms:modified xsi:type="dcterms:W3CDTF">2024-01-29T22:18:32Z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AB3D21CC1310439E87D6B4176CF8C33C_12</vt:lpwstr>
  </property>
  <property fmtid="{D5CDD505-2E9C-101B-9397-08002B2CF9AE}" pid="3" name="KSOProductBuildVer">
    <vt:lpwstr>2052-12.1.0.16250</vt:lpwstr>
  </property>
</Properties>
</file>