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Master%20fi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Master%20fil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Master%20fil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Master%20fil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100" b="0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Age-standardized YLL rate in males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31"/>
          <c:order val="31"/>
          <c:tx>
            <c:strRef>
              <c:f>'YLL Male'!$AM$33</c:f>
              <c:strCache>
                <c:ptCount val="1"/>
                <c:pt idx="0">
                  <c:v>z Bulg  up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Male'!$AN$33:$BQ$33</c:f>
              <c:numCache>
                <c:formatCode>General</c:formatCode>
                <c:ptCount val="30"/>
                <c:pt idx="0">
                  <c:v>25797.051169530201</c:v>
                </c:pt>
                <c:pt idx="1">
                  <c:v>25333.854791517198</c:v>
                </c:pt>
                <c:pt idx="2">
                  <c:v>26187.022892718702</c:v>
                </c:pt>
                <c:pt idx="3">
                  <c:v>27491.507778463802</c:v>
                </c:pt>
                <c:pt idx="4">
                  <c:v>28370.469084480799</c:v>
                </c:pt>
                <c:pt idx="5">
                  <c:v>28235.935060354001</c:v>
                </c:pt>
                <c:pt idx="6">
                  <c:v>28355.0971325102</c:v>
                </c:pt>
                <c:pt idx="7">
                  <c:v>29022.630173228499</c:v>
                </c:pt>
                <c:pt idx="8">
                  <c:v>28602.277547126501</c:v>
                </c:pt>
                <c:pt idx="9">
                  <c:v>27012.832089549898</c:v>
                </c:pt>
                <c:pt idx="10">
                  <c:v>26925.424091934699</c:v>
                </c:pt>
                <c:pt idx="11">
                  <c:v>26825.0269466752</c:v>
                </c:pt>
                <c:pt idx="12">
                  <c:v>26338.151796993199</c:v>
                </c:pt>
                <c:pt idx="13">
                  <c:v>26180.047982190299</c:v>
                </c:pt>
                <c:pt idx="14">
                  <c:v>26070.167317904899</c:v>
                </c:pt>
                <c:pt idx="15">
                  <c:v>26240.4894473522</c:v>
                </c:pt>
                <c:pt idx="16">
                  <c:v>26082.419753106598</c:v>
                </c:pt>
                <c:pt idx="17">
                  <c:v>25482.9543366209</c:v>
                </c:pt>
                <c:pt idx="18">
                  <c:v>25032.936466777799</c:v>
                </c:pt>
                <c:pt idx="19">
                  <c:v>24583.409507669399</c:v>
                </c:pt>
                <c:pt idx="20">
                  <c:v>24111.113744559399</c:v>
                </c:pt>
                <c:pt idx="21">
                  <c:v>23511.599719818601</c:v>
                </c:pt>
                <c:pt idx="22">
                  <c:v>22951.9305722231</c:v>
                </c:pt>
                <c:pt idx="23">
                  <c:v>22611.536762402</c:v>
                </c:pt>
                <c:pt idx="24">
                  <c:v>23098.828424020801</c:v>
                </c:pt>
                <c:pt idx="25">
                  <c:v>22749.725173599101</c:v>
                </c:pt>
                <c:pt idx="26">
                  <c:v>22831.872887048899</c:v>
                </c:pt>
                <c:pt idx="27">
                  <c:v>24533.0261138602</c:v>
                </c:pt>
                <c:pt idx="28">
                  <c:v>25613.6212317965</c:v>
                </c:pt>
                <c:pt idx="29">
                  <c:v>26325.018322594999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6-4B11-AA74-27044C99D938}"/>
            </c:ext>
          </c:extLst>
        </c:ser>
        <c:ser>
          <c:idx val="32"/>
          <c:order val="32"/>
          <c:tx>
            <c:strRef>
              <c:f>'YLL Male'!$AM$34</c:f>
              <c:strCache>
                <c:ptCount val="1"/>
                <c:pt idx="0">
                  <c:v>z Bulg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Male'!$AN$34:$BQ$34</c:f>
              <c:numCache>
                <c:formatCode>General</c:formatCode>
                <c:ptCount val="30"/>
                <c:pt idx="0">
                  <c:v>23448.088553096899</c:v>
                </c:pt>
                <c:pt idx="1">
                  <c:v>23004.170560611001</c:v>
                </c:pt>
                <c:pt idx="2">
                  <c:v>23753.6905772301</c:v>
                </c:pt>
                <c:pt idx="3">
                  <c:v>24858.0376762425</c:v>
                </c:pt>
                <c:pt idx="4">
                  <c:v>25781.520787946902</c:v>
                </c:pt>
                <c:pt idx="5">
                  <c:v>25805.1297620964</c:v>
                </c:pt>
                <c:pt idx="6">
                  <c:v>25830.7419695313</c:v>
                </c:pt>
                <c:pt idx="7">
                  <c:v>26415.461908553101</c:v>
                </c:pt>
                <c:pt idx="8">
                  <c:v>25763.4405161213</c:v>
                </c:pt>
                <c:pt idx="9">
                  <c:v>24501.683553193299</c:v>
                </c:pt>
                <c:pt idx="10">
                  <c:v>24445.205460625901</c:v>
                </c:pt>
                <c:pt idx="11">
                  <c:v>24251.259879656202</c:v>
                </c:pt>
                <c:pt idx="12">
                  <c:v>23953.172493180798</c:v>
                </c:pt>
                <c:pt idx="13">
                  <c:v>23794.672768860299</c:v>
                </c:pt>
                <c:pt idx="14">
                  <c:v>23702.8804638004</c:v>
                </c:pt>
                <c:pt idx="15">
                  <c:v>23842.920704692799</c:v>
                </c:pt>
                <c:pt idx="16">
                  <c:v>23641.330472822799</c:v>
                </c:pt>
                <c:pt idx="17">
                  <c:v>23162.9149051698</c:v>
                </c:pt>
                <c:pt idx="18">
                  <c:v>22706.815655213799</c:v>
                </c:pt>
                <c:pt idx="19">
                  <c:v>22331.909899116799</c:v>
                </c:pt>
                <c:pt idx="20">
                  <c:v>21801.6909885641</c:v>
                </c:pt>
                <c:pt idx="21">
                  <c:v>21406.204037502601</c:v>
                </c:pt>
                <c:pt idx="22">
                  <c:v>20798.486201706601</c:v>
                </c:pt>
                <c:pt idx="23">
                  <c:v>20532.832218277999</c:v>
                </c:pt>
                <c:pt idx="24">
                  <c:v>20940.8462097142</c:v>
                </c:pt>
                <c:pt idx="25">
                  <c:v>20576.795527441602</c:v>
                </c:pt>
                <c:pt idx="26">
                  <c:v>20526.962595509402</c:v>
                </c:pt>
                <c:pt idx="27">
                  <c:v>18940.983025614001</c:v>
                </c:pt>
                <c:pt idx="28">
                  <c:v>17832.9165309417</c:v>
                </c:pt>
                <c:pt idx="29">
                  <c:v>17320.7527612431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6-4B11-AA74-27044C99D938}"/>
            </c:ext>
          </c:extLst>
        </c:ser>
        <c:ser>
          <c:idx val="33"/>
          <c:order val="33"/>
          <c:tx>
            <c:strRef>
              <c:f>'YLL Male'!$AM$35</c:f>
              <c:strCache>
                <c:ptCount val="1"/>
                <c:pt idx="0">
                  <c:v>z Ice up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Male'!$AN$35:$BQ$35</c:f>
              <c:numCache>
                <c:formatCode>General</c:formatCode>
                <c:ptCount val="30"/>
                <c:pt idx="0">
                  <c:v>12341.0977504047</c:v>
                </c:pt>
                <c:pt idx="1">
                  <c:v>12109.277091076799</c:v>
                </c:pt>
                <c:pt idx="2">
                  <c:v>11820.0972977601</c:v>
                </c:pt>
                <c:pt idx="3">
                  <c:v>11504.4308715647</c:v>
                </c:pt>
                <c:pt idx="4">
                  <c:v>11420.194254267</c:v>
                </c:pt>
                <c:pt idx="5">
                  <c:v>11415.842638304801</c:v>
                </c:pt>
                <c:pt idx="6">
                  <c:v>11264.5405133204</c:v>
                </c:pt>
                <c:pt idx="7">
                  <c:v>10958.978950029001</c:v>
                </c:pt>
                <c:pt idx="8">
                  <c:v>10657.5519370292</c:v>
                </c:pt>
                <c:pt idx="9">
                  <c:v>10219.251689012601</c:v>
                </c:pt>
                <c:pt idx="10">
                  <c:v>9765.5102986933707</c:v>
                </c:pt>
                <c:pt idx="11">
                  <c:v>9628.3658289601899</c:v>
                </c:pt>
                <c:pt idx="12">
                  <c:v>9515.1337831902893</c:v>
                </c:pt>
                <c:pt idx="13">
                  <c:v>9152.1281907288994</c:v>
                </c:pt>
                <c:pt idx="14">
                  <c:v>8943.8625553238398</c:v>
                </c:pt>
                <c:pt idx="15">
                  <c:v>8869.5597485805392</c:v>
                </c:pt>
                <c:pt idx="16">
                  <c:v>8912.8868885162901</c:v>
                </c:pt>
                <c:pt idx="17">
                  <c:v>8907.3193748730992</c:v>
                </c:pt>
                <c:pt idx="18">
                  <c:v>8733.1749030228893</c:v>
                </c:pt>
                <c:pt idx="19">
                  <c:v>8656.40316245957</c:v>
                </c:pt>
                <c:pt idx="20">
                  <c:v>8490.4093523402407</c:v>
                </c:pt>
                <c:pt idx="21">
                  <c:v>8387.0777137487203</c:v>
                </c:pt>
                <c:pt idx="22">
                  <c:v>8343.4979914081105</c:v>
                </c:pt>
                <c:pt idx="23">
                  <c:v>8154.7933707128404</c:v>
                </c:pt>
                <c:pt idx="24">
                  <c:v>7685.8287073676101</c:v>
                </c:pt>
                <c:pt idx="25">
                  <c:v>7722.6164639620301</c:v>
                </c:pt>
                <c:pt idx="26">
                  <c:v>7752.3014301854801</c:v>
                </c:pt>
                <c:pt idx="27">
                  <c:v>7843.58913457372</c:v>
                </c:pt>
                <c:pt idx="28">
                  <c:v>7875.0731750172899</c:v>
                </c:pt>
                <c:pt idx="29">
                  <c:v>7913.2205912537102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D6-4B11-AA74-27044C99D938}"/>
            </c:ext>
          </c:extLst>
        </c:ser>
        <c:ser>
          <c:idx val="34"/>
          <c:order val="34"/>
          <c:tx>
            <c:strRef>
              <c:f>'YLL Male'!$AM$36</c:f>
              <c:strCache>
                <c:ptCount val="1"/>
                <c:pt idx="0">
                  <c:v>z Ice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Male'!$AN$36:$BQ$36</c:f>
              <c:numCache>
                <c:formatCode>General</c:formatCode>
                <c:ptCount val="30"/>
                <c:pt idx="0">
                  <c:v>11287.8629624237</c:v>
                </c:pt>
                <c:pt idx="1">
                  <c:v>11108.904993603401</c:v>
                </c:pt>
                <c:pt idx="2">
                  <c:v>10831.9915000646</c:v>
                </c:pt>
                <c:pt idx="3">
                  <c:v>10545.575653609299</c:v>
                </c:pt>
                <c:pt idx="4">
                  <c:v>10465.159948625</c:v>
                </c:pt>
                <c:pt idx="5">
                  <c:v>10440.2982461089</c:v>
                </c:pt>
                <c:pt idx="6">
                  <c:v>10284.081226689899</c:v>
                </c:pt>
                <c:pt idx="7">
                  <c:v>10011.9381397989</c:v>
                </c:pt>
                <c:pt idx="8">
                  <c:v>9737.1762306643304</c:v>
                </c:pt>
                <c:pt idx="9">
                  <c:v>9327.3734935507491</c:v>
                </c:pt>
                <c:pt idx="10">
                  <c:v>8865.4443806656</c:v>
                </c:pt>
                <c:pt idx="11">
                  <c:v>8717.3285849435397</c:v>
                </c:pt>
                <c:pt idx="12">
                  <c:v>8627.0811559852009</c:v>
                </c:pt>
                <c:pt idx="13">
                  <c:v>8298.2203225707399</c:v>
                </c:pt>
                <c:pt idx="14">
                  <c:v>8090.6564594909096</c:v>
                </c:pt>
                <c:pt idx="15">
                  <c:v>8035.9343316899703</c:v>
                </c:pt>
                <c:pt idx="16">
                  <c:v>8065.29470083877</c:v>
                </c:pt>
                <c:pt idx="17">
                  <c:v>8036.1423085431697</c:v>
                </c:pt>
                <c:pt idx="18">
                  <c:v>7879.6438780385197</c:v>
                </c:pt>
                <c:pt idx="19">
                  <c:v>7828.9148982682</c:v>
                </c:pt>
                <c:pt idx="20">
                  <c:v>7703.7202431038004</c:v>
                </c:pt>
                <c:pt idx="21">
                  <c:v>7597.0988441624104</c:v>
                </c:pt>
                <c:pt idx="22">
                  <c:v>7576.01439912572</c:v>
                </c:pt>
                <c:pt idx="23">
                  <c:v>7372.5661247406897</c:v>
                </c:pt>
                <c:pt idx="24">
                  <c:v>6861.9436009492101</c:v>
                </c:pt>
                <c:pt idx="25">
                  <c:v>6848.0945813226799</c:v>
                </c:pt>
                <c:pt idx="26">
                  <c:v>6793.81975520776</c:v>
                </c:pt>
                <c:pt idx="27">
                  <c:v>6784.46079797948</c:v>
                </c:pt>
                <c:pt idx="28">
                  <c:v>6700.7715482405301</c:v>
                </c:pt>
                <c:pt idx="29">
                  <c:v>6588.7009715528802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D6-4B11-AA74-27044C99D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0494911"/>
        <c:axId val="1580488671"/>
      </c:areaChart>
      <c:lineChart>
        <c:grouping val="standard"/>
        <c:varyColors val="0"/>
        <c:ser>
          <c:idx val="0"/>
          <c:order val="0"/>
          <c:tx>
            <c:strRef>
              <c:f>'YLL Male'!$AM$2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Male'!$AN$2:$BQ$2</c:f>
              <c:numCache>
                <c:formatCode>General</c:formatCode>
                <c:ptCount val="30"/>
                <c:pt idx="0">
                  <c:v>16090.5562128029</c:v>
                </c:pt>
                <c:pt idx="1">
                  <c:v>15969.1908425325</c:v>
                </c:pt>
                <c:pt idx="2">
                  <c:v>15733.8212427074</c:v>
                </c:pt>
                <c:pt idx="3">
                  <c:v>15450.266243522799</c:v>
                </c:pt>
                <c:pt idx="4">
                  <c:v>15078.5139384715</c:v>
                </c:pt>
                <c:pt idx="5">
                  <c:v>14806.448619516799</c:v>
                </c:pt>
                <c:pt idx="6">
                  <c:v>14509.9812035414</c:v>
                </c:pt>
                <c:pt idx="7">
                  <c:v>14124.9324324392</c:v>
                </c:pt>
                <c:pt idx="8">
                  <c:v>13762.235020370499</c:v>
                </c:pt>
                <c:pt idx="9">
                  <c:v>13282.915387224401</c:v>
                </c:pt>
                <c:pt idx="10">
                  <c:v>12834.5817743237</c:v>
                </c:pt>
                <c:pt idx="11">
                  <c:v>12356.3847086018</c:v>
                </c:pt>
                <c:pt idx="12">
                  <c:v>12121.644685315599</c:v>
                </c:pt>
                <c:pt idx="13">
                  <c:v>11904.640652648401</c:v>
                </c:pt>
                <c:pt idx="14">
                  <c:v>11558.5268684861</c:v>
                </c:pt>
                <c:pt idx="15">
                  <c:v>11213.455609034199</c:v>
                </c:pt>
                <c:pt idx="16">
                  <c:v>10841.341970654201</c:v>
                </c:pt>
                <c:pt idx="17">
                  <c:v>10633.9417163626</c:v>
                </c:pt>
                <c:pt idx="18">
                  <c:v>10399.902583884101</c:v>
                </c:pt>
                <c:pt idx="19">
                  <c:v>10374.4598019444</c:v>
                </c:pt>
                <c:pt idx="20">
                  <c:v>10149.8478135599</c:v>
                </c:pt>
                <c:pt idx="21">
                  <c:v>9884.6842693496001</c:v>
                </c:pt>
                <c:pt idx="22">
                  <c:v>9698.2178168894698</c:v>
                </c:pt>
                <c:pt idx="23">
                  <c:v>9490.09731446771</c:v>
                </c:pt>
                <c:pt idx="24">
                  <c:v>9236.2309289228797</c:v>
                </c:pt>
                <c:pt idx="25">
                  <c:v>9188.5811820497202</c:v>
                </c:pt>
                <c:pt idx="26">
                  <c:v>8947.2999804085994</c:v>
                </c:pt>
                <c:pt idx="27">
                  <c:v>8747.7124086591994</c:v>
                </c:pt>
                <c:pt idx="28">
                  <c:v>8603.1910579480209</c:v>
                </c:pt>
                <c:pt idx="29">
                  <c:v>8551.7388817055198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2D6-4B11-AA74-27044C99D938}"/>
            </c:ext>
          </c:extLst>
        </c:ser>
        <c:ser>
          <c:idx val="1"/>
          <c:order val="1"/>
          <c:tx>
            <c:strRef>
              <c:f>'YLL Male'!$AM$3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Male'!$AN$3:$BQ$3</c:f>
              <c:numCache>
                <c:formatCode>General</c:formatCode>
                <c:ptCount val="30"/>
                <c:pt idx="0">
                  <c:v>15469.655563759399</c:v>
                </c:pt>
                <c:pt idx="1">
                  <c:v>15208.484456530199</c:v>
                </c:pt>
                <c:pt idx="2">
                  <c:v>15005.479597342501</c:v>
                </c:pt>
                <c:pt idx="3">
                  <c:v>14852.864615072</c:v>
                </c:pt>
                <c:pt idx="4">
                  <c:v>14460.1175140003</c:v>
                </c:pt>
                <c:pt idx="5">
                  <c:v>14188.029161439899</c:v>
                </c:pt>
                <c:pt idx="6">
                  <c:v>13808.838859661601</c:v>
                </c:pt>
                <c:pt idx="7">
                  <c:v>13480.071916958201</c:v>
                </c:pt>
                <c:pt idx="8">
                  <c:v>13156.9316426162</c:v>
                </c:pt>
                <c:pt idx="9">
                  <c:v>12922.056568791901</c:v>
                </c:pt>
                <c:pt idx="10">
                  <c:v>12594.458748001</c:v>
                </c:pt>
                <c:pt idx="11">
                  <c:v>12247.373193650101</c:v>
                </c:pt>
                <c:pt idx="12">
                  <c:v>12018.5206580577</c:v>
                </c:pt>
                <c:pt idx="13">
                  <c:v>11691.8568365874</c:v>
                </c:pt>
                <c:pt idx="14">
                  <c:v>11247.652431545201</c:v>
                </c:pt>
                <c:pt idx="15">
                  <c:v>10982.6762529683</c:v>
                </c:pt>
                <c:pt idx="16">
                  <c:v>10615.4444310162</c:v>
                </c:pt>
                <c:pt idx="17">
                  <c:v>10425.698319257701</c:v>
                </c:pt>
                <c:pt idx="18">
                  <c:v>10289.044208428601</c:v>
                </c:pt>
                <c:pt idx="19">
                  <c:v>10106.182404965601</c:v>
                </c:pt>
                <c:pt idx="20">
                  <c:v>9916.2945878210394</c:v>
                </c:pt>
                <c:pt idx="21">
                  <c:v>9720.9946897835307</c:v>
                </c:pt>
                <c:pt idx="22">
                  <c:v>9664.8856843891208</c:v>
                </c:pt>
                <c:pt idx="23">
                  <c:v>9415.5452562607898</c:v>
                </c:pt>
                <c:pt idx="24">
                  <c:v>9085.2963598752503</c:v>
                </c:pt>
                <c:pt idx="25">
                  <c:v>8935.2145156506704</c:v>
                </c:pt>
                <c:pt idx="26">
                  <c:v>8739.4868193504699</c:v>
                </c:pt>
                <c:pt idx="27">
                  <c:v>8719.7400663347507</c:v>
                </c:pt>
                <c:pt idx="28">
                  <c:v>8660.4142414259295</c:v>
                </c:pt>
                <c:pt idx="29">
                  <c:v>8661.6299538042695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2D6-4B11-AA74-27044C99D938}"/>
            </c:ext>
          </c:extLst>
        </c:ser>
        <c:ser>
          <c:idx val="2"/>
          <c:order val="2"/>
          <c:tx>
            <c:strRef>
              <c:f>'YLL Male'!$AM$4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Male'!$AN$4:$BQ$4</c:f>
              <c:numCache>
                <c:formatCode>General</c:formatCode>
                <c:ptCount val="30"/>
                <c:pt idx="0">
                  <c:v>24646.453794777099</c:v>
                </c:pt>
                <c:pt idx="1">
                  <c:v>24152.852022912899</c:v>
                </c:pt>
                <c:pt idx="2">
                  <c:v>24944.1141788614</c:v>
                </c:pt>
                <c:pt idx="3">
                  <c:v>26159.433906926901</c:v>
                </c:pt>
                <c:pt idx="4">
                  <c:v>27053.502452909899</c:v>
                </c:pt>
                <c:pt idx="5">
                  <c:v>27066.4471337881</c:v>
                </c:pt>
                <c:pt idx="6">
                  <c:v>27055.129364417098</c:v>
                </c:pt>
                <c:pt idx="7">
                  <c:v>27720.335182227402</c:v>
                </c:pt>
                <c:pt idx="8">
                  <c:v>27156.090918864898</c:v>
                </c:pt>
                <c:pt idx="9">
                  <c:v>25767.201884679998</c:v>
                </c:pt>
                <c:pt idx="10">
                  <c:v>25660.323965588799</c:v>
                </c:pt>
                <c:pt idx="11">
                  <c:v>25452.548268261999</c:v>
                </c:pt>
                <c:pt idx="12">
                  <c:v>25109.065039830701</c:v>
                </c:pt>
                <c:pt idx="13">
                  <c:v>24939.049564577701</c:v>
                </c:pt>
                <c:pt idx="14">
                  <c:v>24855.547252853601</c:v>
                </c:pt>
                <c:pt idx="15">
                  <c:v>25034.096033469301</c:v>
                </c:pt>
                <c:pt idx="16">
                  <c:v>24892.5361277335</c:v>
                </c:pt>
                <c:pt idx="17">
                  <c:v>24335.651509891199</c:v>
                </c:pt>
                <c:pt idx="18">
                  <c:v>23825.7871797158</c:v>
                </c:pt>
                <c:pt idx="19">
                  <c:v>23425.597063544199</c:v>
                </c:pt>
                <c:pt idx="20">
                  <c:v>22906.328265303699</c:v>
                </c:pt>
                <c:pt idx="21">
                  <c:v>22459.711970257998</c:v>
                </c:pt>
                <c:pt idx="22">
                  <c:v>21875.071303498698</c:v>
                </c:pt>
                <c:pt idx="23">
                  <c:v>21543.1372720687</c:v>
                </c:pt>
                <c:pt idx="24">
                  <c:v>21983.290381364499</c:v>
                </c:pt>
                <c:pt idx="25">
                  <c:v>21662.6537907364</c:v>
                </c:pt>
                <c:pt idx="26">
                  <c:v>21661.680103002</c:v>
                </c:pt>
                <c:pt idx="27">
                  <c:v>21595.978284950299</c:v>
                </c:pt>
                <c:pt idx="28">
                  <c:v>21539.2839244106</c:v>
                </c:pt>
                <c:pt idx="29">
                  <c:v>21409.0152679108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2D6-4B11-AA74-27044C99D938}"/>
            </c:ext>
          </c:extLst>
        </c:ser>
        <c:ser>
          <c:idx val="3"/>
          <c:order val="3"/>
          <c:tx>
            <c:strRef>
              <c:f>'YLL Male'!$AM$5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Male'!$AN$5:$BQ$5</c:f>
              <c:numCache>
                <c:formatCode>General</c:formatCode>
                <c:ptCount val="30"/>
                <c:pt idx="0">
                  <c:v>21362.232746272999</c:v>
                </c:pt>
                <c:pt idx="1">
                  <c:v>20539.6281017785</c:v>
                </c:pt>
                <c:pt idx="2">
                  <c:v>20281.611554901501</c:v>
                </c:pt>
                <c:pt idx="3">
                  <c:v>20156.587483936499</c:v>
                </c:pt>
                <c:pt idx="4">
                  <c:v>19759.390743050601</c:v>
                </c:pt>
                <c:pt idx="5">
                  <c:v>19628.131762081499</c:v>
                </c:pt>
                <c:pt idx="6">
                  <c:v>19689.2724002414</c:v>
                </c:pt>
                <c:pt idx="7">
                  <c:v>19987.798934776602</c:v>
                </c:pt>
                <c:pt idx="8">
                  <c:v>19489.300830157601</c:v>
                </c:pt>
                <c:pt idx="9">
                  <c:v>19205.348681215299</c:v>
                </c:pt>
                <c:pt idx="10">
                  <c:v>18261.784559522901</c:v>
                </c:pt>
                <c:pt idx="11">
                  <c:v>17960.606361806102</c:v>
                </c:pt>
                <c:pt idx="12">
                  <c:v>17805.4578889972</c:v>
                </c:pt>
                <c:pt idx="13">
                  <c:v>17880.510589709102</c:v>
                </c:pt>
                <c:pt idx="14">
                  <c:v>16914.748761251602</c:v>
                </c:pt>
                <c:pt idx="15">
                  <c:v>17262.737994370102</c:v>
                </c:pt>
                <c:pt idx="16">
                  <c:v>16660.731023812699</c:v>
                </c:pt>
                <c:pt idx="17">
                  <c:v>16682.920432094299</c:v>
                </c:pt>
                <c:pt idx="18">
                  <c:v>16808.685707855999</c:v>
                </c:pt>
                <c:pt idx="19">
                  <c:v>16040.427872383199</c:v>
                </c:pt>
                <c:pt idx="20">
                  <c:v>15273.4252664419</c:v>
                </c:pt>
                <c:pt idx="21">
                  <c:v>14886.2019867208</c:v>
                </c:pt>
                <c:pt idx="22">
                  <c:v>14805.737490917099</c:v>
                </c:pt>
                <c:pt idx="23">
                  <c:v>13936.930689774799</c:v>
                </c:pt>
                <c:pt idx="24">
                  <c:v>13845.024245741601</c:v>
                </c:pt>
                <c:pt idx="25">
                  <c:v>14029.6314062482</c:v>
                </c:pt>
                <c:pt idx="26">
                  <c:v>13325.751673946799</c:v>
                </c:pt>
                <c:pt idx="27">
                  <c:v>13206.972692654201</c:v>
                </c:pt>
                <c:pt idx="28">
                  <c:v>13023.3831106662</c:v>
                </c:pt>
                <c:pt idx="29">
                  <c:v>12956.008145378501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2D6-4B11-AA74-27044C99D938}"/>
            </c:ext>
          </c:extLst>
        </c:ser>
        <c:ser>
          <c:idx val="4"/>
          <c:order val="4"/>
          <c:tx>
            <c:strRef>
              <c:f>'YLL Male'!$AM$6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Male'!$AN$6:$BQ$6</c:f>
              <c:numCache>
                <c:formatCode>General</c:formatCode>
                <c:ptCount val="30"/>
                <c:pt idx="0">
                  <c:v>14358.7661607303</c:v>
                </c:pt>
                <c:pt idx="1">
                  <c:v>15049.621844142101</c:v>
                </c:pt>
                <c:pt idx="2">
                  <c:v>15462.8031838681</c:v>
                </c:pt>
                <c:pt idx="3">
                  <c:v>15401.5312420797</c:v>
                </c:pt>
                <c:pt idx="4">
                  <c:v>14986.3300888832</c:v>
                </c:pt>
                <c:pt idx="5">
                  <c:v>14741.7538449038</c:v>
                </c:pt>
                <c:pt idx="6">
                  <c:v>14479.7989333193</c:v>
                </c:pt>
                <c:pt idx="7">
                  <c:v>14279.4759085349</c:v>
                </c:pt>
                <c:pt idx="8">
                  <c:v>14038.071507651701</c:v>
                </c:pt>
                <c:pt idx="9">
                  <c:v>13666.082429988201</c:v>
                </c:pt>
                <c:pt idx="10">
                  <c:v>13446.1254461188</c:v>
                </c:pt>
                <c:pt idx="11">
                  <c:v>13088.538745449399</c:v>
                </c:pt>
                <c:pt idx="12">
                  <c:v>12787.994077016399</c:v>
                </c:pt>
                <c:pt idx="13">
                  <c:v>12327.0294646853</c:v>
                </c:pt>
                <c:pt idx="14">
                  <c:v>12212.224954006801</c:v>
                </c:pt>
                <c:pt idx="15">
                  <c:v>12233.774662539499</c:v>
                </c:pt>
                <c:pt idx="16">
                  <c:v>12164.556799760499</c:v>
                </c:pt>
                <c:pt idx="17">
                  <c:v>12076.365088349699</c:v>
                </c:pt>
                <c:pt idx="18">
                  <c:v>11587.320855481301</c:v>
                </c:pt>
                <c:pt idx="19">
                  <c:v>11416.003587200999</c:v>
                </c:pt>
                <c:pt idx="20">
                  <c:v>11117.1910361437</c:v>
                </c:pt>
                <c:pt idx="21">
                  <c:v>10642.590549214799</c:v>
                </c:pt>
                <c:pt idx="22">
                  <c:v>10343.371949120699</c:v>
                </c:pt>
                <c:pt idx="23">
                  <c:v>10094.2624800105</c:v>
                </c:pt>
                <c:pt idx="24">
                  <c:v>9883.94410919029</c:v>
                </c:pt>
                <c:pt idx="25">
                  <c:v>9751.1894545089908</c:v>
                </c:pt>
                <c:pt idx="26">
                  <c:v>9312.1111500670504</c:v>
                </c:pt>
                <c:pt idx="27">
                  <c:v>8852.9798800838707</c:v>
                </c:pt>
                <c:pt idx="28">
                  <c:v>8816.2595518468097</c:v>
                </c:pt>
                <c:pt idx="29">
                  <c:v>8816.7100098624996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2D6-4B11-AA74-27044C99D938}"/>
            </c:ext>
          </c:extLst>
        </c:ser>
        <c:ser>
          <c:idx val="5"/>
          <c:order val="5"/>
          <c:tx>
            <c:strRef>
              <c:f>'YLL Male'!$AM$7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Male'!$AN$7:$BQ$7</c:f>
              <c:numCache>
                <c:formatCode>General</c:formatCode>
                <c:ptCount val="30"/>
                <c:pt idx="0">
                  <c:v>24438.8967769679</c:v>
                </c:pt>
                <c:pt idx="1">
                  <c:v>22878.104312175499</c:v>
                </c:pt>
                <c:pt idx="2">
                  <c:v>22297.095558661102</c:v>
                </c:pt>
                <c:pt idx="3">
                  <c:v>20971.2061467405</c:v>
                </c:pt>
                <c:pt idx="4">
                  <c:v>20639.347331005301</c:v>
                </c:pt>
                <c:pt idx="5">
                  <c:v>20038.787537239899</c:v>
                </c:pt>
                <c:pt idx="6">
                  <c:v>19305.245100362601</c:v>
                </c:pt>
                <c:pt idx="7">
                  <c:v>18945.714922684299</c:v>
                </c:pt>
                <c:pt idx="8">
                  <c:v>18008.941722396099</c:v>
                </c:pt>
                <c:pt idx="9">
                  <c:v>17581.5461447899</c:v>
                </c:pt>
                <c:pt idx="10">
                  <c:v>17158.840143373302</c:v>
                </c:pt>
                <c:pt idx="11">
                  <c:v>16562.6608712364</c:v>
                </c:pt>
                <c:pt idx="12">
                  <c:v>16390.791621295899</c:v>
                </c:pt>
                <c:pt idx="13">
                  <c:v>16486.038990423</c:v>
                </c:pt>
                <c:pt idx="14">
                  <c:v>15862.4501193127</c:v>
                </c:pt>
                <c:pt idx="15">
                  <c:v>15301.6245890507</c:v>
                </c:pt>
                <c:pt idx="16">
                  <c:v>14572.160942660401</c:v>
                </c:pt>
                <c:pt idx="17">
                  <c:v>14354.850548008601</c:v>
                </c:pt>
                <c:pt idx="18">
                  <c:v>14073.517530338</c:v>
                </c:pt>
                <c:pt idx="19">
                  <c:v>13729.465968196901</c:v>
                </c:pt>
                <c:pt idx="20">
                  <c:v>13470.7825610213</c:v>
                </c:pt>
                <c:pt idx="21">
                  <c:v>13174.8425657115</c:v>
                </c:pt>
                <c:pt idx="22">
                  <c:v>12801.071117219601</c:v>
                </c:pt>
                <c:pt idx="23">
                  <c:v>12496.817396837099</c:v>
                </c:pt>
                <c:pt idx="24">
                  <c:v>12037.3370432544</c:v>
                </c:pt>
                <c:pt idx="25">
                  <c:v>11931.3652620629</c:v>
                </c:pt>
                <c:pt idx="26">
                  <c:v>11657.102379767301</c:v>
                </c:pt>
                <c:pt idx="27">
                  <c:v>11625.282605656101</c:v>
                </c:pt>
                <c:pt idx="28">
                  <c:v>11609.6601634132</c:v>
                </c:pt>
                <c:pt idx="29">
                  <c:v>11422.6293052168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2D6-4B11-AA74-27044C99D938}"/>
            </c:ext>
          </c:extLst>
        </c:ser>
        <c:ser>
          <c:idx val="6"/>
          <c:order val="6"/>
          <c:tx>
            <c:strRef>
              <c:f>'YLL Male'!$AM$8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Male'!$AN$8:$BQ$8</c:f>
              <c:numCache>
                <c:formatCode>General</c:formatCode>
                <c:ptCount val="30"/>
                <c:pt idx="0">
                  <c:v>16521.325063312601</c:v>
                </c:pt>
                <c:pt idx="1">
                  <c:v>16192.5805153578</c:v>
                </c:pt>
                <c:pt idx="2">
                  <c:v>16032.710908962399</c:v>
                </c:pt>
                <c:pt idx="3">
                  <c:v>15893.6748052438</c:v>
                </c:pt>
                <c:pt idx="4">
                  <c:v>15884.7073798294</c:v>
                </c:pt>
                <c:pt idx="5">
                  <c:v>15595.203635352</c:v>
                </c:pt>
                <c:pt idx="6">
                  <c:v>15263.454670228701</c:v>
                </c:pt>
                <c:pt idx="7">
                  <c:v>14793.219728115801</c:v>
                </c:pt>
                <c:pt idx="8">
                  <c:v>14393.827875753999</c:v>
                </c:pt>
                <c:pt idx="9">
                  <c:v>14239.677895434501</c:v>
                </c:pt>
                <c:pt idx="10">
                  <c:v>13691.636116408299</c:v>
                </c:pt>
                <c:pt idx="11">
                  <c:v>13484.1124126185</c:v>
                </c:pt>
                <c:pt idx="12">
                  <c:v>13329.1096038011</c:v>
                </c:pt>
                <c:pt idx="13">
                  <c:v>13059.117353334401</c:v>
                </c:pt>
                <c:pt idx="14">
                  <c:v>12730.4287456196</c:v>
                </c:pt>
                <c:pt idx="15">
                  <c:v>12270.6715442694</c:v>
                </c:pt>
                <c:pt idx="16">
                  <c:v>12098.6239688028</c:v>
                </c:pt>
                <c:pt idx="17">
                  <c:v>11851.5433336448</c:v>
                </c:pt>
                <c:pt idx="18">
                  <c:v>11497.3230055032</c:v>
                </c:pt>
                <c:pt idx="19">
                  <c:v>11210.956986184199</c:v>
                </c:pt>
                <c:pt idx="20">
                  <c:v>10866.0479258822</c:v>
                </c:pt>
                <c:pt idx="21">
                  <c:v>10392.9452199958</c:v>
                </c:pt>
                <c:pt idx="22">
                  <c:v>10054.5964874276</c:v>
                </c:pt>
                <c:pt idx="23">
                  <c:v>9809.8725644850692</c:v>
                </c:pt>
                <c:pt idx="24">
                  <c:v>9535.3118690736501</c:v>
                </c:pt>
                <c:pt idx="25">
                  <c:v>9284.1507343553694</c:v>
                </c:pt>
                <c:pt idx="26">
                  <c:v>9255.4689636264702</c:v>
                </c:pt>
                <c:pt idx="27">
                  <c:v>9221.0724893685401</c:v>
                </c:pt>
                <c:pt idx="28">
                  <c:v>9205.4646128787208</c:v>
                </c:pt>
                <c:pt idx="29">
                  <c:v>9188.5271446875904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2D6-4B11-AA74-27044C99D938}"/>
            </c:ext>
          </c:extLst>
        </c:ser>
        <c:ser>
          <c:idx val="7"/>
          <c:order val="7"/>
          <c:tx>
            <c:strRef>
              <c:f>'YLL Male'!$AM$9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Male'!$AN$9:$BQ$9</c:f>
              <c:numCache>
                <c:formatCode>General</c:formatCode>
                <c:ptCount val="30"/>
                <c:pt idx="0">
                  <c:v>24929.337565276899</c:v>
                </c:pt>
                <c:pt idx="1">
                  <c:v>25636.007709572801</c:v>
                </c:pt>
                <c:pt idx="2">
                  <c:v>25812.060608592801</c:v>
                </c:pt>
                <c:pt idx="3">
                  <c:v>27754.855174790999</c:v>
                </c:pt>
                <c:pt idx="4">
                  <c:v>29906.406027684501</c:v>
                </c:pt>
                <c:pt idx="5">
                  <c:v>28692.057508079</c:v>
                </c:pt>
                <c:pt idx="6">
                  <c:v>24919.613738311698</c:v>
                </c:pt>
                <c:pt idx="7">
                  <c:v>24842.960260221102</c:v>
                </c:pt>
                <c:pt idx="8">
                  <c:v>25798.767187315101</c:v>
                </c:pt>
                <c:pt idx="9">
                  <c:v>24311.578227941201</c:v>
                </c:pt>
                <c:pt idx="10">
                  <c:v>23699.615743950999</c:v>
                </c:pt>
                <c:pt idx="11">
                  <c:v>24655.215649156999</c:v>
                </c:pt>
                <c:pt idx="12">
                  <c:v>24104.697908340098</c:v>
                </c:pt>
                <c:pt idx="13">
                  <c:v>23140.3423449111</c:v>
                </c:pt>
                <c:pt idx="14">
                  <c:v>23059.120959356602</c:v>
                </c:pt>
                <c:pt idx="15">
                  <c:v>22151.452486615799</c:v>
                </c:pt>
                <c:pt idx="16">
                  <c:v>22112.588990440101</c:v>
                </c:pt>
                <c:pt idx="17">
                  <c:v>22508.055013130801</c:v>
                </c:pt>
                <c:pt idx="18">
                  <c:v>20529.188923872</c:v>
                </c:pt>
                <c:pt idx="19">
                  <c:v>19581.069495198601</c:v>
                </c:pt>
                <c:pt idx="20">
                  <c:v>18005.6379399</c:v>
                </c:pt>
                <c:pt idx="21">
                  <c:v>17944.375185016801</c:v>
                </c:pt>
                <c:pt idx="22">
                  <c:v>17752.1535605955</c:v>
                </c:pt>
                <c:pt idx="23">
                  <c:v>16235.1920926615</c:v>
                </c:pt>
                <c:pt idx="24">
                  <c:v>16612.697445710499</c:v>
                </c:pt>
                <c:pt idx="25">
                  <c:v>15685.793679959301</c:v>
                </c:pt>
                <c:pt idx="26">
                  <c:v>15457.12082328</c:v>
                </c:pt>
                <c:pt idx="27">
                  <c:v>15173.6762522506</c:v>
                </c:pt>
                <c:pt idx="28">
                  <c:v>14964.4443096341</c:v>
                </c:pt>
                <c:pt idx="29">
                  <c:v>14747.995018857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2D6-4B11-AA74-27044C99D938}"/>
            </c:ext>
          </c:extLst>
        </c:ser>
        <c:ser>
          <c:idx val="8"/>
          <c:order val="8"/>
          <c:tx>
            <c:strRef>
              <c:f>'YLL Male'!$AM$10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Male'!$AN$10:$BQ$10</c:f>
              <c:numCache>
                <c:formatCode>General</c:formatCode>
                <c:ptCount val="30"/>
                <c:pt idx="0">
                  <c:v>17225.583779512501</c:v>
                </c:pt>
                <c:pt idx="1">
                  <c:v>17041.4671322785</c:v>
                </c:pt>
                <c:pt idx="2">
                  <c:v>16776.8674306422</c:v>
                </c:pt>
                <c:pt idx="3">
                  <c:v>16508.133021041402</c:v>
                </c:pt>
                <c:pt idx="4">
                  <c:v>16218.9340545745</c:v>
                </c:pt>
                <c:pt idx="5">
                  <c:v>15992.903068371301</c:v>
                </c:pt>
                <c:pt idx="6">
                  <c:v>15629.520689335401</c:v>
                </c:pt>
                <c:pt idx="7">
                  <c:v>15281.461858879</c:v>
                </c:pt>
                <c:pt idx="8">
                  <c:v>14945.963764501599</c:v>
                </c:pt>
                <c:pt idx="9">
                  <c:v>14586.097859227</c:v>
                </c:pt>
                <c:pt idx="10">
                  <c:v>14091.6304369916</c:v>
                </c:pt>
                <c:pt idx="11">
                  <c:v>13787.3472201516</c:v>
                </c:pt>
                <c:pt idx="12">
                  <c:v>13546.4955479783</c:v>
                </c:pt>
                <c:pt idx="13">
                  <c:v>13306.0994406915</c:v>
                </c:pt>
                <c:pt idx="14">
                  <c:v>12860.9321544959</c:v>
                </c:pt>
                <c:pt idx="15">
                  <c:v>12591.474139882001</c:v>
                </c:pt>
                <c:pt idx="16">
                  <c:v>12287.5755759166</c:v>
                </c:pt>
                <c:pt idx="17">
                  <c:v>12056.406278435599</c:v>
                </c:pt>
                <c:pt idx="18">
                  <c:v>11801.6948349218</c:v>
                </c:pt>
                <c:pt idx="19">
                  <c:v>11534.433357072799</c:v>
                </c:pt>
                <c:pt idx="20">
                  <c:v>11237.8914135086</c:v>
                </c:pt>
                <c:pt idx="21">
                  <c:v>10930.985701577099</c:v>
                </c:pt>
                <c:pt idx="22">
                  <c:v>10742.466625448</c:v>
                </c:pt>
                <c:pt idx="23">
                  <c:v>10486.1389754335</c:v>
                </c:pt>
                <c:pt idx="24">
                  <c:v>10268.145094461899</c:v>
                </c:pt>
                <c:pt idx="25">
                  <c:v>10258.997351754701</c:v>
                </c:pt>
                <c:pt idx="26">
                  <c:v>10075.9706078212</c:v>
                </c:pt>
                <c:pt idx="27">
                  <c:v>9998.3610734512094</c:v>
                </c:pt>
                <c:pt idx="28">
                  <c:v>9944.1968636952097</c:v>
                </c:pt>
                <c:pt idx="29">
                  <c:v>9887.4964795727501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2D6-4B11-AA74-27044C99D938}"/>
            </c:ext>
          </c:extLst>
        </c:ser>
        <c:ser>
          <c:idx val="9"/>
          <c:order val="9"/>
          <c:tx>
            <c:strRef>
              <c:f>'YLL Male'!$AM$11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Male'!$AN$11:$BQ$11</c:f>
              <c:numCache>
                <c:formatCode>General</c:formatCode>
                <c:ptCount val="30"/>
                <c:pt idx="0">
                  <c:v>16669.776426881501</c:v>
                </c:pt>
                <c:pt idx="1">
                  <c:v>16169.9484366794</c:v>
                </c:pt>
                <c:pt idx="2">
                  <c:v>15738.9816421248</c:v>
                </c:pt>
                <c:pt idx="3">
                  <c:v>15226.409655292</c:v>
                </c:pt>
                <c:pt idx="4">
                  <c:v>14571.603858775699</c:v>
                </c:pt>
                <c:pt idx="5">
                  <c:v>14427.7375057924</c:v>
                </c:pt>
                <c:pt idx="6">
                  <c:v>14169.2001610223</c:v>
                </c:pt>
                <c:pt idx="7">
                  <c:v>13906.2640891885</c:v>
                </c:pt>
                <c:pt idx="8">
                  <c:v>13696.1875754304</c:v>
                </c:pt>
                <c:pt idx="9">
                  <c:v>13387.013792755601</c:v>
                </c:pt>
                <c:pt idx="10">
                  <c:v>12984.6340035949</c:v>
                </c:pt>
                <c:pt idx="11">
                  <c:v>12626.3196082299</c:v>
                </c:pt>
                <c:pt idx="12">
                  <c:v>12403.049135573299</c:v>
                </c:pt>
                <c:pt idx="13">
                  <c:v>12285.2080494647</c:v>
                </c:pt>
                <c:pt idx="14">
                  <c:v>12157.252914377999</c:v>
                </c:pt>
                <c:pt idx="15">
                  <c:v>12000.283662388299</c:v>
                </c:pt>
                <c:pt idx="16">
                  <c:v>11780.747510838901</c:v>
                </c:pt>
                <c:pt idx="17">
                  <c:v>11687.430771719</c:v>
                </c:pt>
                <c:pt idx="18">
                  <c:v>11418.392954392601</c:v>
                </c:pt>
                <c:pt idx="19">
                  <c:v>11215.6695630022</c:v>
                </c:pt>
                <c:pt idx="20">
                  <c:v>10961.014749836</c:v>
                </c:pt>
                <c:pt idx="21">
                  <c:v>10629.894462938601</c:v>
                </c:pt>
                <c:pt idx="22">
                  <c:v>10349.0075141503</c:v>
                </c:pt>
                <c:pt idx="23">
                  <c:v>10072.8483679249</c:v>
                </c:pt>
                <c:pt idx="24">
                  <c:v>9800.4370843022298</c:v>
                </c:pt>
                <c:pt idx="25">
                  <c:v>9491.1028537776892</c:v>
                </c:pt>
                <c:pt idx="26">
                  <c:v>9462.8484619933897</c:v>
                </c:pt>
                <c:pt idx="27">
                  <c:v>9448.7561718919005</c:v>
                </c:pt>
                <c:pt idx="28">
                  <c:v>9356.5142453725202</c:v>
                </c:pt>
                <c:pt idx="29">
                  <c:v>9296.1895882309891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2D6-4B11-AA74-27044C99D938}"/>
            </c:ext>
          </c:extLst>
        </c:ser>
        <c:ser>
          <c:idx val="10"/>
          <c:order val="10"/>
          <c:tx>
            <c:strRef>
              <c:f>'YLL Male'!$AM$12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Male'!$AN$12:$BQ$12</c:f>
              <c:numCache>
                <c:formatCode>General</c:formatCode>
                <c:ptCount val="30"/>
                <c:pt idx="0">
                  <c:v>14317.9869767746</c:v>
                </c:pt>
                <c:pt idx="1">
                  <c:v>14063.168435182</c:v>
                </c:pt>
                <c:pt idx="2">
                  <c:v>13747.310488388601</c:v>
                </c:pt>
                <c:pt idx="3">
                  <c:v>13496.3127102242</c:v>
                </c:pt>
                <c:pt idx="4">
                  <c:v>13164.2563913293</c:v>
                </c:pt>
                <c:pt idx="5">
                  <c:v>12953.4637270735</c:v>
                </c:pt>
                <c:pt idx="6">
                  <c:v>12770.859414459999</c:v>
                </c:pt>
                <c:pt idx="7">
                  <c:v>12475.556296851501</c:v>
                </c:pt>
                <c:pt idx="8">
                  <c:v>12427.6798241539</c:v>
                </c:pt>
                <c:pt idx="9">
                  <c:v>12238.167414494201</c:v>
                </c:pt>
                <c:pt idx="10">
                  <c:v>11998.142909221</c:v>
                </c:pt>
                <c:pt idx="11">
                  <c:v>11837.2415726447</c:v>
                </c:pt>
                <c:pt idx="12">
                  <c:v>11628.5302085938</c:v>
                </c:pt>
                <c:pt idx="13">
                  <c:v>11387.131540546001</c:v>
                </c:pt>
                <c:pt idx="14">
                  <c:v>10845.929395192399</c:v>
                </c:pt>
                <c:pt idx="15">
                  <c:v>10657.608715844301</c:v>
                </c:pt>
                <c:pt idx="16">
                  <c:v>10375.537415396</c:v>
                </c:pt>
                <c:pt idx="17">
                  <c:v>10140.2709330337</c:v>
                </c:pt>
                <c:pt idx="18">
                  <c:v>9955.1631697572102</c:v>
                </c:pt>
                <c:pt idx="19">
                  <c:v>9830.3224183548009</c:v>
                </c:pt>
                <c:pt idx="20">
                  <c:v>9657.0479999500294</c:v>
                </c:pt>
                <c:pt idx="21">
                  <c:v>9432.1768709197204</c:v>
                </c:pt>
                <c:pt idx="22">
                  <c:v>9217.3090870284104</c:v>
                </c:pt>
                <c:pt idx="23">
                  <c:v>8978.5405388174295</c:v>
                </c:pt>
                <c:pt idx="24">
                  <c:v>8698.7856135902894</c:v>
                </c:pt>
                <c:pt idx="25">
                  <c:v>8715.1739343756908</c:v>
                </c:pt>
                <c:pt idx="26">
                  <c:v>8439.0922790061595</c:v>
                </c:pt>
                <c:pt idx="27">
                  <c:v>8423.9775685702807</c:v>
                </c:pt>
                <c:pt idx="28">
                  <c:v>8319.7325951037292</c:v>
                </c:pt>
                <c:pt idx="29">
                  <c:v>8306.4661051640396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32D6-4B11-AA74-27044C99D938}"/>
            </c:ext>
          </c:extLst>
        </c:ser>
        <c:ser>
          <c:idx val="11"/>
          <c:order val="11"/>
          <c:tx>
            <c:strRef>
              <c:f>'YLL Male'!$AM$13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Male'!$AN$13:$BQ$13</c:f>
              <c:numCache>
                <c:formatCode>General</c:formatCode>
                <c:ptCount val="30"/>
                <c:pt idx="0">
                  <c:v>17060.901980791001</c:v>
                </c:pt>
                <c:pt idx="1">
                  <c:v>16812.548093322399</c:v>
                </c:pt>
                <c:pt idx="2">
                  <c:v>16364.7060592951</c:v>
                </c:pt>
                <c:pt idx="3">
                  <c:v>16110.4857861743</c:v>
                </c:pt>
                <c:pt idx="4">
                  <c:v>15740.462042061001</c:v>
                </c:pt>
                <c:pt idx="5">
                  <c:v>15358.5055927951</c:v>
                </c:pt>
                <c:pt idx="6">
                  <c:v>14980.7658550752</c:v>
                </c:pt>
                <c:pt idx="7">
                  <c:v>14491.021798271</c:v>
                </c:pt>
                <c:pt idx="8">
                  <c:v>13990.6502145628</c:v>
                </c:pt>
                <c:pt idx="9">
                  <c:v>13586.8607761189</c:v>
                </c:pt>
                <c:pt idx="10">
                  <c:v>13232.0031021221</c:v>
                </c:pt>
                <c:pt idx="11">
                  <c:v>12840.0103644748</c:v>
                </c:pt>
                <c:pt idx="12">
                  <c:v>12636.693753777599</c:v>
                </c:pt>
                <c:pt idx="13">
                  <c:v>12428.5291224841</c:v>
                </c:pt>
                <c:pt idx="14">
                  <c:v>11885.435826401599</c:v>
                </c:pt>
                <c:pt idx="15">
                  <c:v>11522.8748569819</c:v>
                </c:pt>
                <c:pt idx="16">
                  <c:v>11200.773706886999</c:v>
                </c:pt>
                <c:pt idx="17">
                  <c:v>10979.9072028058</c:v>
                </c:pt>
                <c:pt idx="18">
                  <c:v>10794.026397609699</c:v>
                </c:pt>
                <c:pt idx="19">
                  <c:v>10634.0537092753</c:v>
                </c:pt>
                <c:pt idx="20">
                  <c:v>10435.637889426</c:v>
                </c:pt>
                <c:pt idx="21">
                  <c:v>10221.1884014516</c:v>
                </c:pt>
                <c:pt idx="22">
                  <c:v>10068.5925126703</c:v>
                </c:pt>
                <c:pt idx="23">
                  <c:v>10004.231466421301</c:v>
                </c:pt>
                <c:pt idx="24">
                  <c:v>9782.1040540047397</c:v>
                </c:pt>
                <c:pt idx="25">
                  <c:v>9873.93058591933</c:v>
                </c:pt>
                <c:pt idx="26">
                  <c:v>9737.9448196769099</c:v>
                </c:pt>
                <c:pt idx="27">
                  <c:v>9607.1856506890199</c:v>
                </c:pt>
                <c:pt idx="28">
                  <c:v>9547.9639434817509</c:v>
                </c:pt>
                <c:pt idx="29">
                  <c:v>9496.7525773161196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32D6-4B11-AA74-27044C99D938}"/>
            </c:ext>
          </c:extLst>
        </c:ser>
        <c:ser>
          <c:idx val="12"/>
          <c:order val="12"/>
          <c:tx>
            <c:strRef>
              <c:f>'YLL Male'!$AM$14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Male'!$AN$14:$BQ$14</c:f>
              <c:numCache>
                <c:formatCode>General</c:formatCode>
                <c:ptCount val="30"/>
                <c:pt idx="0">
                  <c:v>13134.551789696799</c:v>
                </c:pt>
                <c:pt idx="1">
                  <c:v>13088.2144439733</c:v>
                </c:pt>
                <c:pt idx="2">
                  <c:v>13053.921259364401</c:v>
                </c:pt>
                <c:pt idx="3">
                  <c:v>12856.5531982263</c:v>
                </c:pt>
                <c:pt idx="4">
                  <c:v>12776.433046562999</c:v>
                </c:pt>
                <c:pt idx="5">
                  <c:v>12750.0060521167</c:v>
                </c:pt>
                <c:pt idx="6">
                  <c:v>12632.3099826573</c:v>
                </c:pt>
                <c:pt idx="7">
                  <c:v>12399.743948060801</c:v>
                </c:pt>
                <c:pt idx="8">
                  <c:v>12321.423816538099</c:v>
                </c:pt>
                <c:pt idx="9">
                  <c:v>12288.141456318201</c:v>
                </c:pt>
                <c:pt idx="10">
                  <c:v>12170.7731094918</c:v>
                </c:pt>
                <c:pt idx="11">
                  <c:v>11961.530719500701</c:v>
                </c:pt>
                <c:pt idx="12">
                  <c:v>11669.228088067301</c:v>
                </c:pt>
                <c:pt idx="13">
                  <c:v>11524.371117750699</c:v>
                </c:pt>
                <c:pt idx="14">
                  <c:v>11421.455476503201</c:v>
                </c:pt>
                <c:pt idx="15">
                  <c:v>11249.549139389699</c:v>
                </c:pt>
                <c:pt idx="16">
                  <c:v>11042.532196993099</c:v>
                </c:pt>
                <c:pt idx="17">
                  <c:v>11153.2048825072</c:v>
                </c:pt>
                <c:pt idx="18">
                  <c:v>10816.449965546</c:v>
                </c:pt>
                <c:pt idx="19">
                  <c:v>10789.765400914501</c:v>
                </c:pt>
                <c:pt idx="20">
                  <c:v>10540.4003593371</c:v>
                </c:pt>
                <c:pt idx="21">
                  <c:v>10517.6781792891</c:v>
                </c:pt>
                <c:pt idx="22">
                  <c:v>10453.054940276699</c:v>
                </c:pt>
                <c:pt idx="23">
                  <c:v>10151.4777151816</c:v>
                </c:pt>
                <c:pt idx="24">
                  <c:v>9956.3647614857091</c:v>
                </c:pt>
                <c:pt idx="25">
                  <c:v>9949.6607329871695</c:v>
                </c:pt>
                <c:pt idx="26">
                  <c:v>9852.4790250257793</c:v>
                </c:pt>
                <c:pt idx="27">
                  <c:v>9834.1894301488701</c:v>
                </c:pt>
                <c:pt idx="28">
                  <c:v>9846.0738950736304</c:v>
                </c:pt>
                <c:pt idx="29">
                  <c:v>9871.4357432564393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32D6-4B11-AA74-27044C99D938}"/>
            </c:ext>
          </c:extLst>
        </c:ser>
        <c:ser>
          <c:idx val="13"/>
          <c:order val="13"/>
          <c:tx>
            <c:strRef>
              <c:f>'YLL Male'!$AM$15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Male'!$AN$15:$BQ$15</c:f>
              <c:numCache>
                <c:formatCode>General</c:formatCode>
                <c:ptCount val="30"/>
                <c:pt idx="0">
                  <c:v>27566.381704887001</c:v>
                </c:pt>
                <c:pt idx="1">
                  <c:v>27588.831592680101</c:v>
                </c:pt>
                <c:pt idx="2">
                  <c:v>29031.939808423998</c:v>
                </c:pt>
                <c:pt idx="3">
                  <c:v>29281.774360686399</c:v>
                </c:pt>
                <c:pt idx="4">
                  <c:v>28898.472919868</c:v>
                </c:pt>
                <c:pt idx="5">
                  <c:v>28190.719993099101</c:v>
                </c:pt>
                <c:pt idx="6">
                  <c:v>26581.746689547501</c:v>
                </c:pt>
                <c:pt idx="7">
                  <c:v>25971.269436297101</c:v>
                </c:pt>
                <c:pt idx="8">
                  <c:v>26367.9901589447</c:v>
                </c:pt>
                <c:pt idx="9">
                  <c:v>26118.9373624238</c:v>
                </c:pt>
                <c:pt idx="10">
                  <c:v>24427.711984922898</c:v>
                </c:pt>
                <c:pt idx="11">
                  <c:v>23360.5657343032</c:v>
                </c:pt>
                <c:pt idx="12">
                  <c:v>23223.233682136099</c:v>
                </c:pt>
                <c:pt idx="13">
                  <c:v>23050.5937734664</c:v>
                </c:pt>
                <c:pt idx="14">
                  <c:v>22502.9640468215</c:v>
                </c:pt>
                <c:pt idx="15">
                  <c:v>22691.403976015899</c:v>
                </c:pt>
                <c:pt idx="16">
                  <c:v>22023.851442851399</c:v>
                </c:pt>
                <c:pt idx="17">
                  <c:v>21700.163544691899</c:v>
                </c:pt>
                <c:pt idx="18">
                  <c:v>20762.633528523598</c:v>
                </c:pt>
                <c:pt idx="19">
                  <c:v>20441.616184025501</c:v>
                </c:pt>
                <c:pt idx="20">
                  <c:v>19686.967570563502</c:v>
                </c:pt>
                <c:pt idx="21">
                  <c:v>18915.325528296999</c:v>
                </c:pt>
                <c:pt idx="22">
                  <c:v>18398.7584577612</c:v>
                </c:pt>
                <c:pt idx="23">
                  <c:v>17465.3081137597</c:v>
                </c:pt>
                <c:pt idx="24">
                  <c:v>17362.002546222498</c:v>
                </c:pt>
                <c:pt idx="25">
                  <c:v>17276.258579718098</c:v>
                </c:pt>
                <c:pt idx="26">
                  <c:v>16943.873659939502</c:v>
                </c:pt>
                <c:pt idx="27">
                  <c:v>16791.6987071603</c:v>
                </c:pt>
                <c:pt idx="28">
                  <c:v>16805.640604330401</c:v>
                </c:pt>
                <c:pt idx="29">
                  <c:v>16276.5428429238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32D6-4B11-AA74-27044C99D938}"/>
            </c:ext>
          </c:extLst>
        </c:ser>
        <c:ser>
          <c:idx val="14"/>
          <c:order val="14"/>
          <c:tx>
            <c:strRef>
              <c:f>'YLL Male'!$AM$16</c:f>
              <c:strCache>
                <c:ptCount val="1"/>
                <c:pt idx="0">
                  <c:v>Iceland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Male'!$AN$16:$BQ$16</c:f>
              <c:numCache>
                <c:formatCode>General</c:formatCode>
                <c:ptCount val="30"/>
                <c:pt idx="0">
                  <c:v>11793.7970672134</c:v>
                </c:pt>
                <c:pt idx="1">
                  <c:v>11600.951456996499</c:v>
                </c:pt>
                <c:pt idx="2">
                  <c:v>11322.1341771771</c:v>
                </c:pt>
                <c:pt idx="3">
                  <c:v>11024.1430709179</c:v>
                </c:pt>
                <c:pt idx="4">
                  <c:v>10925.7694259573</c:v>
                </c:pt>
                <c:pt idx="5">
                  <c:v>10932.751729994199</c:v>
                </c:pt>
                <c:pt idx="6">
                  <c:v>10785.299260157701</c:v>
                </c:pt>
                <c:pt idx="7">
                  <c:v>10483.6376756563</c:v>
                </c:pt>
                <c:pt idx="8">
                  <c:v>10206.0212060057</c:v>
                </c:pt>
                <c:pt idx="9">
                  <c:v>9772.4195636057702</c:v>
                </c:pt>
                <c:pt idx="10">
                  <c:v>9319.00184778931</c:v>
                </c:pt>
                <c:pt idx="11">
                  <c:v>9164.9455289750495</c:v>
                </c:pt>
                <c:pt idx="12">
                  <c:v>9057.1024332287507</c:v>
                </c:pt>
                <c:pt idx="13">
                  <c:v>8720.5258156693908</c:v>
                </c:pt>
                <c:pt idx="14">
                  <c:v>8507.0390388997694</c:v>
                </c:pt>
                <c:pt idx="15">
                  <c:v>8441.0764439855502</c:v>
                </c:pt>
                <c:pt idx="16">
                  <c:v>8472.9912159063206</c:v>
                </c:pt>
                <c:pt idx="17">
                  <c:v>8458.4939574806904</c:v>
                </c:pt>
                <c:pt idx="18">
                  <c:v>8289.7024968515598</c:v>
                </c:pt>
                <c:pt idx="19">
                  <c:v>8226.1281380433302</c:v>
                </c:pt>
                <c:pt idx="20">
                  <c:v>8089.6229685401704</c:v>
                </c:pt>
                <c:pt idx="21">
                  <c:v>7967.44144027523</c:v>
                </c:pt>
                <c:pt idx="22">
                  <c:v>7952.1818203991998</c:v>
                </c:pt>
                <c:pt idx="23">
                  <c:v>7733.7765661123103</c:v>
                </c:pt>
                <c:pt idx="24">
                  <c:v>7249.5715300839202</c:v>
                </c:pt>
                <c:pt idx="25">
                  <c:v>7262.91346718555</c:v>
                </c:pt>
                <c:pt idx="26">
                  <c:v>7251.3884590079797</c:v>
                </c:pt>
                <c:pt idx="27">
                  <c:v>7283.2795925719001</c:v>
                </c:pt>
                <c:pt idx="28">
                  <c:v>7236.8536225022499</c:v>
                </c:pt>
                <c:pt idx="29">
                  <c:v>7201.2574314321701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32D6-4B11-AA74-27044C99D938}"/>
            </c:ext>
          </c:extLst>
        </c:ser>
        <c:ser>
          <c:idx val="15"/>
          <c:order val="15"/>
          <c:tx>
            <c:strRef>
              <c:f>'YLL Male'!$AM$17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Male'!$AN$17:$BQ$17</c:f>
              <c:numCache>
                <c:formatCode>General</c:formatCode>
                <c:ptCount val="30"/>
                <c:pt idx="0">
                  <c:v>16775.1561005111</c:v>
                </c:pt>
                <c:pt idx="1">
                  <c:v>16425.355476376299</c:v>
                </c:pt>
                <c:pt idx="2">
                  <c:v>16030.731586890501</c:v>
                </c:pt>
                <c:pt idx="3">
                  <c:v>16007.7547428035</c:v>
                </c:pt>
                <c:pt idx="4">
                  <c:v>15533.005669828301</c:v>
                </c:pt>
                <c:pt idx="5">
                  <c:v>15512.0500389873</c:v>
                </c:pt>
                <c:pt idx="6">
                  <c:v>15155.4966837907</c:v>
                </c:pt>
                <c:pt idx="7">
                  <c:v>14823.5886359673</c:v>
                </c:pt>
                <c:pt idx="8">
                  <c:v>14627.627866471899</c:v>
                </c:pt>
                <c:pt idx="9">
                  <c:v>14419.679602472601</c:v>
                </c:pt>
                <c:pt idx="10">
                  <c:v>13919.3489290905</c:v>
                </c:pt>
                <c:pt idx="11">
                  <c:v>13206.7307494292</c:v>
                </c:pt>
                <c:pt idx="12">
                  <c:v>12704.4448295734</c:v>
                </c:pt>
                <c:pt idx="13">
                  <c:v>12063.2320216669</c:v>
                </c:pt>
                <c:pt idx="14">
                  <c:v>11703.5549831438</c:v>
                </c:pt>
                <c:pt idx="15">
                  <c:v>11173.5297423501</c:v>
                </c:pt>
                <c:pt idx="16">
                  <c:v>10836.6577370057</c:v>
                </c:pt>
                <c:pt idx="17">
                  <c:v>10575.0551662408</c:v>
                </c:pt>
                <c:pt idx="18">
                  <c:v>10345.90337416</c:v>
                </c:pt>
                <c:pt idx="19">
                  <c:v>10201.1250284696</c:v>
                </c:pt>
                <c:pt idx="20">
                  <c:v>9557.2100640714198</c:v>
                </c:pt>
                <c:pt idx="21">
                  <c:v>9547.9995676565995</c:v>
                </c:pt>
                <c:pt idx="22">
                  <c:v>9333.5882853176208</c:v>
                </c:pt>
                <c:pt idx="23">
                  <c:v>9110.0848663844808</c:v>
                </c:pt>
                <c:pt idx="24">
                  <c:v>8844.4438804458696</c:v>
                </c:pt>
                <c:pt idx="25">
                  <c:v>8616.9829289937807</c:v>
                </c:pt>
                <c:pt idx="26">
                  <c:v>8423.9372012151998</c:v>
                </c:pt>
                <c:pt idx="27">
                  <c:v>8368.9996927122302</c:v>
                </c:pt>
                <c:pt idx="28">
                  <c:v>8301.2742355959799</c:v>
                </c:pt>
                <c:pt idx="29">
                  <c:v>8272.1946994527098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32D6-4B11-AA74-27044C99D938}"/>
            </c:ext>
          </c:extLst>
        </c:ser>
        <c:ser>
          <c:idx val="16"/>
          <c:order val="16"/>
          <c:tx>
            <c:strRef>
              <c:f>'YLL Male'!$AM$18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Male'!$AN$18:$BQ$18</c:f>
              <c:numCache>
                <c:formatCode>General</c:formatCode>
                <c:ptCount val="30"/>
                <c:pt idx="0">
                  <c:v>14533.592356893399</c:v>
                </c:pt>
                <c:pt idx="1">
                  <c:v>14395.2201427404</c:v>
                </c:pt>
                <c:pt idx="2">
                  <c:v>14036.0540798688</c:v>
                </c:pt>
                <c:pt idx="3">
                  <c:v>13671.6051006661</c:v>
                </c:pt>
                <c:pt idx="4">
                  <c:v>13425.867107510299</c:v>
                </c:pt>
                <c:pt idx="5">
                  <c:v>13101.7967308561</c:v>
                </c:pt>
                <c:pt idx="6">
                  <c:v>12755.7603358166</c:v>
                </c:pt>
                <c:pt idx="7">
                  <c:v>12490.6060029253</c:v>
                </c:pt>
                <c:pt idx="8">
                  <c:v>12301.5000904219</c:v>
                </c:pt>
                <c:pt idx="9">
                  <c:v>11956.049502219599</c:v>
                </c:pt>
                <c:pt idx="10">
                  <c:v>11517.177466613801</c:v>
                </c:pt>
                <c:pt idx="11">
                  <c:v>11190.144346295099</c:v>
                </c:pt>
                <c:pt idx="12">
                  <c:v>10904.623302923401</c:v>
                </c:pt>
                <c:pt idx="13">
                  <c:v>10740.318831934001</c:v>
                </c:pt>
                <c:pt idx="14">
                  <c:v>10278.1836819789</c:v>
                </c:pt>
                <c:pt idx="15">
                  <c:v>10014.0833707328</c:v>
                </c:pt>
                <c:pt idx="16">
                  <c:v>9726.5902486929299</c:v>
                </c:pt>
                <c:pt idx="17">
                  <c:v>9486.3343553087598</c:v>
                </c:pt>
                <c:pt idx="18">
                  <c:v>9287.9969192302106</c:v>
                </c:pt>
                <c:pt idx="19">
                  <c:v>9075.6674717060196</c:v>
                </c:pt>
                <c:pt idx="20">
                  <c:v>8808.7574772597509</c:v>
                </c:pt>
                <c:pt idx="21">
                  <c:v>8645.2534743006709</c:v>
                </c:pt>
                <c:pt idx="22">
                  <c:v>8488.90782681155</c:v>
                </c:pt>
                <c:pt idx="23">
                  <c:v>8268.4644425420393</c:v>
                </c:pt>
                <c:pt idx="24">
                  <c:v>8078.5772016998399</c:v>
                </c:pt>
                <c:pt idx="25">
                  <c:v>8097.0170179639999</c:v>
                </c:pt>
                <c:pt idx="26">
                  <c:v>7841.5634149613597</c:v>
                </c:pt>
                <c:pt idx="27">
                  <c:v>7803.2296067495699</c:v>
                </c:pt>
                <c:pt idx="28">
                  <c:v>7781.3302522742297</c:v>
                </c:pt>
                <c:pt idx="29">
                  <c:v>7745.8540600547904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32D6-4B11-AA74-27044C99D938}"/>
            </c:ext>
          </c:extLst>
        </c:ser>
        <c:ser>
          <c:idx val="17"/>
          <c:order val="17"/>
          <c:tx>
            <c:strRef>
              <c:f>'YLL Male'!$AM$19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Male'!$AN$19:$BQ$19</c:f>
              <c:numCache>
                <c:formatCode>General</c:formatCode>
                <c:ptCount val="30"/>
                <c:pt idx="0">
                  <c:v>24941.035098107001</c:v>
                </c:pt>
                <c:pt idx="1">
                  <c:v>25679.336374657301</c:v>
                </c:pt>
                <c:pt idx="2">
                  <c:v>26884.783071535199</c:v>
                </c:pt>
                <c:pt idx="3">
                  <c:v>30719.367701149498</c:v>
                </c:pt>
                <c:pt idx="4">
                  <c:v>33726.0806423299</c:v>
                </c:pt>
                <c:pt idx="5">
                  <c:v>31319.474738921301</c:v>
                </c:pt>
                <c:pt idx="6">
                  <c:v>26924.817136021698</c:v>
                </c:pt>
                <c:pt idx="7">
                  <c:v>25469.870595378801</c:v>
                </c:pt>
                <c:pt idx="8">
                  <c:v>26392.021458964002</c:v>
                </c:pt>
                <c:pt idx="9">
                  <c:v>24811.379256974698</c:v>
                </c:pt>
                <c:pt idx="10">
                  <c:v>24366.2924686488</c:v>
                </c:pt>
                <c:pt idx="11">
                  <c:v>25508.0585867917</c:v>
                </c:pt>
                <c:pt idx="12">
                  <c:v>25348.692368218901</c:v>
                </c:pt>
                <c:pt idx="13">
                  <c:v>24266.461769792601</c:v>
                </c:pt>
                <c:pt idx="14">
                  <c:v>24129.046811343</c:v>
                </c:pt>
                <c:pt idx="15">
                  <c:v>25507.405974729802</c:v>
                </c:pt>
                <c:pt idx="16">
                  <c:v>26273.539328544099</c:v>
                </c:pt>
                <c:pt idx="17">
                  <c:v>26108.330986233199</c:v>
                </c:pt>
                <c:pt idx="18">
                  <c:v>23946.0381153245</c:v>
                </c:pt>
                <c:pt idx="19">
                  <c:v>22348.1327476361</c:v>
                </c:pt>
                <c:pt idx="20">
                  <c:v>21807.871756316199</c:v>
                </c:pt>
                <c:pt idx="21">
                  <c:v>20752.917220168201</c:v>
                </c:pt>
                <c:pt idx="22">
                  <c:v>20515.968554430001</c:v>
                </c:pt>
                <c:pt idx="23">
                  <c:v>20214.481019181701</c:v>
                </c:pt>
                <c:pt idx="24">
                  <c:v>19760.029799042899</c:v>
                </c:pt>
                <c:pt idx="25">
                  <c:v>19129.869749043799</c:v>
                </c:pt>
                <c:pt idx="26">
                  <c:v>17706.694511093599</c:v>
                </c:pt>
                <c:pt idx="27">
                  <c:v>17460.385471408601</c:v>
                </c:pt>
                <c:pt idx="28">
                  <c:v>17335.451978083602</c:v>
                </c:pt>
                <c:pt idx="29">
                  <c:v>17185.90602518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32D6-4B11-AA74-27044C99D938}"/>
            </c:ext>
          </c:extLst>
        </c:ser>
        <c:ser>
          <c:idx val="18"/>
          <c:order val="18"/>
          <c:tx>
            <c:strRef>
              <c:f>'YLL Male'!$AM$20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Male'!$AN$20:$BQ$20</c:f>
              <c:numCache>
                <c:formatCode>General</c:formatCode>
                <c:ptCount val="30"/>
                <c:pt idx="0">
                  <c:v>22414.397503442498</c:v>
                </c:pt>
                <c:pt idx="1">
                  <c:v>23721.5557675864</c:v>
                </c:pt>
                <c:pt idx="2">
                  <c:v>23913.269654820699</c:v>
                </c:pt>
                <c:pt idx="3">
                  <c:v>26687.110077492001</c:v>
                </c:pt>
                <c:pt idx="4">
                  <c:v>27526.150139126101</c:v>
                </c:pt>
                <c:pt idx="5">
                  <c:v>26618.0041818436</c:v>
                </c:pt>
                <c:pt idx="6">
                  <c:v>24483.266495222801</c:v>
                </c:pt>
                <c:pt idx="7">
                  <c:v>22760.5085267658</c:v>
                </c:pt>
                <c:pt idx="8">
                  <c:v>22179.381304712599</c:v>
                </c:pt>
                <c:pt idx="9">
                  <c:v>21407.8919062442</c:v>
                </c:pt>
                <c:pt idx="10">
                  <c:v>21024.6529717472</c:v>
                </c:pt>
                <c:pt idx="11">
                  <c:v>22044.314507728199</c:v>
                </c:pt>
                <c:pt idx="12">
                  <c:v>21903.9539555066</c:v>
                </c:pt>
                <c:pt idx="13">
                  <c:v>21912.872787406101</c:v>
                </c:pt>
                <c:pt idx="14">
                  <c:v>22188.922841814001</c:v>
                </c:pt>
                <c:pt idx="15">
                  <c:v>23704.768290514701</c:v>
                </c:pt>
                <c:pt idx="16">
                  <c:v>24527.3228170855</c:v>
                </c:pt>
                <c:pt idx="17">
                  <c:v>25552.4037848755</c:v>
                </c:pt>
                <c:pt idx="18">
                  <c:v>23815.759181178499</c:v>
                </c:pt>
                <c:pt idx="19">
                  <c:v>21557.517399168599</c:v>
                </c:pt>
                <c:pt idx="20">
                  <c:v>21482.180180281699</c:v>
                </c:pt>
                <c:pt idx="21">
                  <c:v>20775.4284822546</c:v>
                </c:pt>
                <c:pt idx="22">
                  <c:v>20312.027098068</c:v>
                </c:pt>
                <c:pt idx="23">
                  <c:v>20329.232219428199</c:v>
                </c:pt>
                <c:pt idx="24">
                  <c:v>19544.568816317998</c:v>
                </c:pt>
                <c:pt idx="25">
                  <c:v>19566.411167971899</c:v>
                </c:pt>
                <c:pt idx="26">
                  <c:v>19414.202786529499</c:v>
                </c:pt>
                <c:pt idx="27">
                  <c:v>17427.208040879701</c:v>
                </c:pt>
                <c:pt idx="28">
                  <c:v>17290.7765043238</c:v>
                </c:pt>
                <c:pt idx="29">
                  <c:v>16946.632293465598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32D6-4B11-AA74-27044C99D938}"/>
            </c:ext>
          </c:extLst>
        </c:ser>
        <c:ser>
          <c:idx val="19"/>
          <c:order val="19"/>
          <c:tx>
            <c:strRef>
              <c:f>'YLL Male'!$AM$21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Male'!$AN$21:$BQ$21</c:f>
              <c:numCache>
                <c:formatCode>General</c:formatCode>
                <c:ptCount val="30"/>
                <c:pt idx="0">
                  <c:v>17134.899247560599</c:v>
                </c:pt>
                <c:pt idx="1">
                  <c:v>16833.9143052379</c:v>
                </c:pt>
                <c:pt idx="2">
                  <c:v>16269.146777218901</c:v>
                </c:pt>
                <c:pt idx="3">
                  <c:v>15959.5040836931</c:v>
                </c:pt>
                <c:pt idx="4">
                  <c:v>15493.9553321726</c:v>
                </c:pt>
                <c:pt idx="5">
                  <c:v>15128.247911250101</c:v>
                </c:pt>
                <c:pt idx="6">
                  <c:v>14734.254561822099</c:v>
                </c:pt>
                <c:pt idx="7">
                  <c:v>14198.7536381317</c:v>
                </c:pt>
                <c:pt idx="8">
                  <c:v>13862.880582035201</c:v>
                </c:pt>
                <c:pt idx="9">
                  <c:v>13374.3540904416</c:v>
                </c:pt>
                <c:pt idx="10">
                  <c:v>13029.0705086302</c:v>
                </c:pt>
                <c:pt idx="11">
                  <c:v>12411.4513716236</c:v>
                </c:pt>
                <c:pt idx="12">
                  <c:v>12182.775107478001</c:v>
                </c:pt>
                <c:pt idx="13">
                  <c:v>11894.1295205645</c:v>
                </c:pt>
                <c:pt idx="14">
                  <c:v>11709.9750725225</c:v>
                </c:pt>
                <c:pt idx="15">
                  <c:v>11249.491407699899</c:v>
                </c:pt>
                <c:pt idx="16">
                  <c:v>10923.141639977701</c:v>
                </c:pt>
                <c:pt idx="17">
                  <c:v>10389.5562579945</c:v>
                </c:pt>
                <c:pt idx="18">
                  <c:v>9934.6832330282705</c:v>
                </c:pt>
                <c:pt idx="19">
                  <c:v>9692.9967117152992</c:v>
                </c:pt>
                <c:pt idx="20">
                  <c:v>9370.2552491942297</c:v>
                </c:pt>
                <c:pt idx="21">
                  <c:v>9115.1107914272106</c:v>
                </c:pt>
                <c:pt idx="22">
                  <c:v>8904.0749871094195</c:v>
                </c:pt>
                <c:pt idx="23">
                  <c:v>8600.2020624753804</c:v>
                </c:pt>
                <c:pt idx="24">
                  <c:v>8340.3955268155405</c:v>
                </c:pt>
                <c:pt idx="25">
                  <c:v>8041.1167884119204</c:v>
                </c:pt>
                <c:pt idx="26">
                  <c:v>7750.55938168594</c:v>
                </c:pt>
                <c:pt idx="27">
                  <c:v>7699.7017726413496</c:v>
                </c:pt>
                <c:pt idx="28">
                  <c:v>7656.7605945190098</c:v>
                </c:pt>
                <c:pt idx="29">
                  <c:v>7629.7715257952304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32D6-4B11-AA74-27044C99D938}"/>
            </c:ext>
          </c:extLst>
        </c:ser>
        <c:ser>
          <c:idx val="20"/>
          <c:order val="20"/>
          <c:tx>
            <c:strRef>
              <c:f>'YLL Male'!$AM$22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Male'!$AN$22:$BQ$22</c:f>
              <c:numCache>
                <c:formatCode>General</c:formatCode>
                <c:ptCount val="30"/>
                <c:pt idx="0">
                  <c:v>14612.3289951431</c:v>
                </c:pt>
                <c:pt idx="1">
                  <c:v>14167.279642658001</c:v>
                </c:pt>
                <c:pt idx="2">
                  <c:v>13799.534320320199</c:v>
                </c:pt>
                <c:pt idx="3">
                  <c:v>13425.0327274295</c:v>
                </c:pt>
                <c:pt idx="4">
                  <c:v>12800.122044167299</c:v>
                </c:pt>
                <c:pt idx="5">
                  <c:v>12666.433657901</c:v>
                </c:pt>
                <c:pt idx="6">
                  <c:v>12647.944872976201</c:v>
                </c:pt>
                <c:pt idx="7">
                  <c:v>12583.4805218194</c:v>
                </c:pt>
                <c:pt idx="8">
                  <c:v>12081.834154100699</c:v>
                </c:pt>
                <c:pt idx="9">
                  <c:v>11754.655083825401</c:v>
                </c:pt>
                <c:pt idx="10">
                  <c:v>11437.196221198399</c:v>
                </c:pt>
                <c:pt idx="11">
                  <c:v>11296.720682435</c:v>
                </c:pt>
                <c:pt idx="12">
                  <c:v>11209.8827866313</c:v>
                </c:pt>
                <c:pt idx="13">
                  <c:v>11002.019010811</c:v>
                </c:pt>
                <c:pt idx="14">
                  <c:v>10770.2357785193</c:v>
                </c:pt>
                <c:pt idx="15">
                  <c:v>10674.534553240301</c:v>
                </c:pt>
                <c:pt idx="16">
                  <c:v>10378.7443100743</c:v>
                </c:pt>
                <c:pt idx="17">
                  <c:v>10321.436679754001</c:v>
                </c:pt>
                <c:pt idx="18">
                  <c:v>10221.219363885501</c:v>
                </c:pt>
                <c:pt idx="19">
                  <c:v>9988.4662358975693</c:v>
                </c:pt>
                <c:pt idx="20">
                  <c:v>9885.0012824486894</c:v>
                </c:pt>
                <c:pt idx="21">
                  <c:v>9774.1572761188399</c:v>
                </c:pt>
                <c:pt idx="22">
                  <c:v>9617.1307085791195</c:v>
                </c:pt>
                <c:pt idx="23">
                  <c:v>9394.1387021188693</c:v>
                </c:pt>
                <c:pt idx="24">
                  <c:v>9154.1860884911603</c:v>
                </c:pt>
                <c:pt idx="25">
                  <c:v>8667.8766842456407</c:v>
                </c:pt>
                <c:pt idx="26">
                  <c:v>8609.4239289345405</c:v>
                </c:pt>
                <c:pt idx="27">
                  <c:v>8513.2932805044802</c:v>
                </c:pt>
                <c:pt idx="28">
                  <c:v>8426.5542500807005</c:v>
                </c:pt>
                <c:pt idx="29">
                  <c:v>8337.0384661212393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32D6-4B11-AA74-27044C99D938}"/>
            </c:ext>
          </c:extLst>
        </c:ser>
        <c:ser>
          <c:idx val="21"/>
          <c:order val="21"/>
          <c:tx>
            <c:strRef>
              <c:f>'YLL Male'!$AM$23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Male'!$AN$23:$BQ$23</c:f>
              <c:numCache>
                <c:formatCode>General</c:formatCode>
                <c:ptCount val="30"/>
                <c:pt idx="0">
                  <c:v>14971.198373990401</c:v>
                </c:pt>
                <c:pt idx="1">
                  <c:v>14640.8647378107</c:v>
                </c:pt>
                <c:pt idx="2">
                  <c:v>14406.0535436139</c:v>
                </c:pt>
                <c:pt idx="3">
                  <c:v>14435.078301621899</c:v>
                </c:pt>
                <c:pt idx="4">
                  <c:v>13979.092523577299</c:v>
                </c:pt>
                <c:pt idx="5">
                  <c:v>13760.095793570101</c:v>
                </c:pt>
                <c:pt idx="6">
                  <c:v>13592.263317844499</c:v>
                </c:pt>
                <c:pt idx="7">
                  <c:v>13192.304308311101</c:v>
                </c:pt>
                <c:pt idx="8">
                  <c:v>13016.5549859886</c:v>
                </c:pt>
                <c:pt idx="9">
                  <c:v>12842.268992006</c:v>
                </c:pt>
                <c:pt idx="10">
                  <c:v>12572.335147501801</c:v>
                </c:pt>
                <c:pt idx="11">
                  <c:v>12293.5689391082</c:v>
                </c:pt>
                <c:pt idx="12">
                  <c:v>11990.1879315345</c:v>
                </c:pt>
                <c:pt idx="13">
                  <c:v>11627.2240741893</c:v>
                </c:pt>
                <c:pt idx="14">
                  <c:v>11131.430663597799</c:v>
                </c:pt>
                <c:pt idx="15">
                  <c:v>10685.773354712101</c:v>
                </c:pt>
                <c:pt idx="16">
                  <c:v>10315.681610004</c:v>
                </c:pt>
                <c:pt idx="17">
                  <c:v>9907.5285788582896</c:v>
                </c:pt>
                <c:pt idx="18">
                  <c:v>9654.4753053194399</c:v>
                </c:pt>
                <c:pt idx="19">
                  <c:v>9415.7757196781604</c:v>
                </c:pt>
                <c:pt idx="20">
                  <c:v>9208.2132839919905</c:v>
                </c:pt>
                <c:pt idx="21">
                  <c:v>8938.2732747459595</c:v>
                </c:pt>
                <c:pt idx="22">
                  <c:v>8826.9454430885507</c:v>
                </c:pt>
                <c:pt idx="23">
                  <c:v>8628.8506369446004</c:v>
                </c:pt>
                <c:pt idx="24">
                  <c:v>8349.02914514453</c:v>
                </c:pt>
                <c:pt idx="25">
                  <c:v>8327.9363622984893</c:v>
                </c:pt>
                <c:pt idx="26">
                  <c:v>8257.0287050417901</c:v>
                </c:pt>
                <c:pt idx="27">
                  <c:v>8232.4675597408605</c:v>
                </c:pt>
                <c:pt idx="28">
                  <c:v>8206.6962112661295</c:v>
                </c:pt>
                <c:pt idx="29">
                  <c:v>8195.4239852274604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32D6-4B11-AA74-27044C99D938}"/>
            </c:ext>
          </c:extLst>
        </c:ser>
        <c:ser>
          <c:idx val="22"/>
          <c:order val="22"/>
          <c:tx>
            <c:strRef>
              <c:f>'YLL Male'!$AM$24</c:f>
              <c:strCache>
                <c:ptCount val="1"/>
                <c:pt idx="0">
                  <c:v>Norway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Male'!$AN$24:$BQ$24</c:f>
              <c:numCache>
                <c:formatCode>General</c:formatCode>
                <c:ptCount val="30"/>
                <c:pt idx="0">
                  <c:v>14389.919128952901</c:v>
                </c:pt>
                <c:pt idx="1">
                  <c:v>13958.9630619157</c:v>
                </c:pt>
                <c:pt idx="2">
                  <c:v>13787.514393789401</c:v>
                </c:pt>
                <c:pt idx="3">
                  <c:v>13574.782645478001</c:v>
                </c:pt>
                <c:pt idx="4">
                  <c:v>13220.3264639591</c:v>
                </c:pt>
                <c:pt idx="5">
                  <c:v>13016.970307773199</c:v>
                </c:pt>
                <c:pt idx="6">
                  <c:v>12711.319431317001</c:v>
                </c:pt>
                <c:pt idx="7">
                  <c:v>12520.2565176485</c:v>
                </c:pt>
                <c:pt idx="8">
                  <c:v>12447.210491861901</c:v>
                </c:pt>
                <c:pt idx="9">
                  <c:v>12202.9711399728</c:v>
                </c:pt>
                <c:pt idx="10">
                  <c:v>11924.229298638</c:v>
                </c:pt>
                <c:pt idx="11">
                  <c:v>11606.875051851801</c:v>
                </c:pt>
                <c:pt idx="12">
                  <c:v>11308.5661694598</c:v>
                </c:pt>
                <c:pt idx="13">
                  <c:v>10830.7772198618</c:v>
                </c:pt>
                <c:pt idx="14">
                  <c:v>10435.4442931264</c:v>
                </c:pt>
                <c:pt idx="15">
                  <c:v>10090.514999283499</c:v>
                </c:pt>
                <c:pt idx="16">
                  <c:v>9883.6349609572808</c:v>
                </c:pt>
                <c:pt idx="17">
                  <c:v>9703.4330754120801</c:v>
                </c:pt>
                <c:pt idx="18">
                  <c:v>9521.3859256515698</c:v>
                </c:pt>
                <c:pt idx="19">
                  <c:v>9267.8696914089705</c:v>
                </c:pt>
                <c:pt idx="20">
                  <c:v>8994.3371180004106</c:v>
                </c:pt>
                <c:pt idx="21">
                  <c:v>8908.4944251434099</c:v>
                </c:pt>
                <c:pt idx="22">
                  <c:v>8589.5231822223595</c:v>
                </c:pt>
                <c:pt idx="23">
                  <c:v>8364.8034522489997</c:v>
                </c:pt>
                <c:pt idx="24">
                  <c:v>8067.5168197194098</c:v>
                </c:pt>
                <c:pt idx="25">
                  <c:v>7797.6722463475699</c:v>
                </c:pt>
                <c:pt idx="26">
                  <c:v>7596.6700317701197</c:v>
                </c:pt>
                <c:pt idx="27">
                  <c:v>7284.1679200116396</c:v>
                </c:pt>
                <c:pt idx="28">
                  <c:v>7259.8352960085704</c:v>
                </c:pt>
                <c:pt idx="29">
                  <c:v>7260.0207069867602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32D6-4B11-AA74-27044C99D938}"/>
            </c:ext>
          </c:extLst>
        </c:ser>
        <c:ser>
          <c:idx val="23"/>
          <c:order val="23"/>
          <c:tx>
            <c:strRef>
              <c:f>'YLL Male'!$AM$25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Male'!$AN$25:$BQ$25</c:f>
              <c:numCache>
                <c:formatCode>General</c:formatCode>
                <c:ptCount val="30"/>
                <c:pt idx="0">
                  <c:v>24432.2869537978</c:v>
                </c:pt>
                <c:pt idx="1">
                  <c:v>25288.2569147098</c:v>
                </c:pt>
                <c:pt idx="2">
                  <c:v>24473.918921177999</c:v>
                </c:pt>
                <c:pt idx="3">
                  <c:v>23261.091940051901</c:v>
                </c:pt>
                <c:pt idx="4">
                  <c:v>23013.911520561898</c:v>
                </c:pt>
                <c:pt idx="5">
                  <c:v>23052.44613756</c:v>
                </c:pt>
                <c:pt idx="6">
                  <c:v>22128.741618289601</c:v>
                </c:pt>
                <c:pt idx="7">
                  <c:v>21802.231214819702</c:v>
                </c:pt>
                <c:pt idx="8">
                  <c:v>21222.808686043401</c:v>
                </c:pt>
                <c:pt idx="9">
                  <c:v>21180.9602188924</c:v>
                </c:pt>
                <c:pt idx="10">
                  <c:v>19849.100760273799</c:v>
                </c:pt>
                <c:pt idx="11">
                  <c:v>19317.2242102987</c:v>
                </c:pt>
                <c:pt idx="12">
                  <c:v>18828.079513586599</c:v>
                </c:pt>
                <c:pt idx="13">
                  <c:v>18457.884523473502</c:v>
                </c:pt>
                <c:pt idx="14">
                  <c:v>18442.279513390498</c:v>
                </c:pt>
                <c:pt idx="15">
                  <c:v>18171.836015139299</c:v>
                </c:pt>
                <c:pt idx="16">
                  <c:v>18027.579275839598</c:v>
                </c:pt>
                <c:pt idx="17">
                  <c:v>17897.8160348772</c:v>
                </c:pt>
                <c:pt idx="18">
                  <c:v>17516.649899759599</c:v>
                </c:pt>
                <c:pt idx="19">
                  <c:v>16972.611374129199</c:v>
                </c:pt>
                <c:pt idx="20">
                  <c:v>16349.050162362801</c:v>
                </c:pt>
                <c:pt idx="21">
                  <c:v>15920.2217914137</c:v>
                </c:pt>
                <c:pt idx="22">
                  <c:v>15743.114716951401</c:v>
                </c:pt>
                <c:pt idx="23">
                  <c:v>15280.5053993159</c:v>
                </c:pt>
                <c:pt idx="24">
                  <c:v>14581.323558197901</c:v>
                </c:pt>
                <c:pt idx="25">
                  <c:v>14729.285087164901</c:v>
                </c:pt>
                <c:pt idx="26">
                  <c:v>14426.592884669601</c:v>
                </c:pt>
                <c:pt idx="27">
                  <c:v>14320.829129015499</c:v>
                </c:pt>
                <c:pt idx="28">
                  <c:v>14231.611531554499</c:v>
                </c:pt>
                <c:pt idx="29">
                  <c:v>14119.8470960908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32D6-4B11-AA74-27044C99D938}"/>
            </c:ext>
          </c:extLst>
        </c:ser>
        <c:ser>
          <c:idx val="24"/>
          <c:order val="24"/>
          <c:tx>
            <c:strRef>
              <c:f>'YLL Male'!$AM$26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Male'!$AN$26:$BQ$26</c:f>
              <c:numCache>
                <c:formatCode>General</c:formatCode>
                <c:ptCount val="30"/>
                <c:pt idx="0">
                  <c:v>16732.2929778379</c:v>
                </c:pt>
                <c:pt idx="1">
                  <c:v>16754.986938003502</c:v>
                </c:pt>
                <c:pt idx="2">
                  <c:v>16423.287999138702</c:v>
                </c:pt>
                <c:pt idx="3">
                  <c:v>16222.9807422103</c:v>
                </c:pt>
                <c:pt idx="4">
                  <c:v>15430.123619739699</c:v>
                </c:pt>
                <c:pt idx="5">
                  <c:v>15288.202834130099</c:v>
                </c:pt>
                <c:pt idx="6">
                  <c:v>15204.950954157701</c:v>
                </c:pt>
                <c:pt idx="7">
                  <c:v>14721.761616771901</c:v>
                </c:pt>
                <c:pt idx="8">
                  <c:v>14478.616647048801</c:v>
                </c:pt>
                <c:pt idx="9">
                  <c:v>14162.5387130255</c:v>
                </c:pt>
                <c:pt idx="10">
                  <c:v>13718.706869980801</c:v>
                </c:pt>
                <c:pt idx="11">
                  <c:v>13371.9370763842</c:v>
                </c:pt>
                <c:pt idx="12">
                  <c:v>13084.906851663</c:v>
                </c:pt>
                <c:pt idx="13">
                  <c:v>12719.557482259301</c:v>
                </c:pt>
                <c:pt idx="14">
                  <c:v>12086.780738465801</c:v>
                </c:pt>
                <c:pt idx="15">
                  <c:v>11757.465899386099</c:v>
                </c:pt>
                <c:pt idx="16">
                  <c:v>11392.4189282075</c:v>
                </c:pt>
                <c:pt idx="17">
                  <c:v>11148.843416449599</c:v>
                </c:pt>
                <c:pt idx="18">
                  <c:v>10891.169001317399</c:v>
                </c:pt>
                <c:pt idx="19">
                  <c:v>10679.395568722</c:v>
                </c:pt>
                <c:pt idx="20">
                  <c:v>10434.465181625999</c:v>
                </c:pt>
                <c:pt idx="21">
                  <c:v>10181.6976966365</c:v>
                </c:pt>
                <c:pt idx="22">
                  <c:v>9978.9981432800396</c:v>
                </c:pt>
                <c:pt idx="23">
                  <c:v>9736.2567230955101</c:v>
                </c:pt>
                <c:pt idx="24">
                  <c:v>9463.1094544932002</c:v>
                </c:pt>
                <c:pt idx="25">
                  <c:v>9207.1053340988201</c:v>
                </c:pt>
                <c:pt idx="26">
                  <c:v>9215.3760434980195</c:v>
                </c:pt>
                <c:pt idx="27">
                  <c:v>9160.9766855757807</c:v>
                </c:pt>
                <c:pt idx="28">
                  <c:v>9084.3477694921894</c:v>
                </c:pt>
                <c:pt idx="29">
                  <c:v>9058.4822267942309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32D6-4B11-AA74-27044C99D938}"/>
            </c:ext>
          </c:extLst>
        </c:ser>
        <c:ser>
          <c:idx val="25"/>
          <c:order val="25"/>
          <c:tx>
            <c:strRef>
              <c:f>'YLL Male'!$AM$27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Male'!$AN$27:$BQ$27</c:f>
              <c:numCache>
                <c:formatCode>General</c:formatCode>
                <c:ptCount val="30"/>
                <c:pt idx="0">
                  <c:v>22402.027614356699</c:v>
                </c:pt>
                <c:pt idx="1">
                  <c:v>22216.7730893302</c:v>
                </c:pt>
                <c:pt idx="2">
                  <c:v>23440.840040687101</c:v>
                </c:pt>
                <c:pt idx="3">
                  <c:v>23654.7762993219</c:v>
                </c:pt>
                <c:pt idx="4">
                  <c:v>24039.9815450776</c:v>
                </c:pt>
                <c:pt idx="5">
                  <c:v>24813.5804966789</c:v>
                </c:pt>
                <c:pt idx="6">
                  <c:v>25734.295124856599</c:v>
                </c:pt>
                <c:pt idx="7">
                  <c:v>25801.483561685101</c:v>
                </c:pt>
                <c:pt idx="8">
                  <c:v>24213.127934746299</c:v>
                </c:pt>
                <c:pt idx="9">
                  <c:v>22500.395225752502</c:v>
                </c:pt>
                <c:pt idx="10">
                  <c:v>21645.091266626801</c:v>
                </c:pt>
                <c:pt idx="11">
                  <c:v>22098.188639730299</c:v>
                </c:pt>
                <c:pt idx="12">
                  <c:v>22242.530914659699</c:v>
                </c:pt>
                <c:pt idx="13">
                  <c:v>21876.3455822541</c:v>
                </c:pt>
                <c:pt idx="14">
                  <c:v>21068.8538155768</c:v>
                </c:pt>
                <c:pt idx="15">
                  <c:v>20526.626763873199</c:v>
                </c:pt>
                <c:pt idx="16">
                  <c:v>19909.7808050075</c:v>
                </c:pt>
                <c:pt idx="17">
                  <c:v>19336.650002394501</c:v>
                </c:pt>
                <c:pt idx="18">
                  <c:v>19560.2843881146</c:v>
                </c:pt>
                <c:pt idx="19">
                  <c:v>19515.530374447499</c:v>
                </c:pt>
                <c:pt idx="20">
                  <c:v>19248.001175723501</c:v>
                </c:pt>
                <c:pt idx="21">
                  <c:v>17894.970906172599</c:v>
                </c:pt>
                <c:pt idx="22">
                  <c:v>17824.353039367001</c:v>
                </c:pt>
                <c:pt idx="23">
                  <c:v>16933.4689050794</c:v>
                </c:pt>
                <c:pt idx="24">
                  <c:v>17463.5666869831</c:v>
                </c:pt>
                <c:pt idx="25">
                  <c:v>17221.6432884567</c:v>
                </c:pt>
                <c:pt idx="26">
                  <c:v>17241.984459479001</c:v>
                </c:pt>
                <c:pt idx="27">
                  <c:v>17146.670258246399</c:v>
                </c:pt>
                <c:pt idx="28">
                  <c:v>17074.342350269901</c:v>
                </c:pt>
                <c:pt idx="29">
                  <c:v>16938.821943973999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32D6-4B11-AA74-27044C99D938}"/>
            </c:ext>
          </c:extLst>
        </c:ser>
        <c:ser>
          <c:idx val="26"/>
          <c:order val="26"/>
          <c:tx>
            <c:strRef>
              <c:f>'YLL Male'!$AM$28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Male'!$AN$28:$BQ$28</c:f>
              <c:numCache>
                <c:formatCode>General</c:formatCode>
                <c:ptCount val="30"/>
                <c:pt idx="0">
                  <c:v>24075.346153444301</c:v>
                </c:pt>
                <c:pt idx="1">
                  <c:v>23418.0068084427</c:v>
                </c:pt>
                <c:pt idx="2">
                  <c:v>23130.8426981632</c:v>
                </c:pt>
                <c:pt idx="3">
                  <c:v>22118.9336629549</c:v>
                </c:pt>
                <c:pt idx="4">
                  <c:v>21277.125299700099</c:v>
                </c:pt>
                <c:pt idx="5">
                  <c:v>21304.877454133999</c:v>
                </c:pt>
                <c:pt idx="6">
                  <c:v>20609.1133888556</c:v>
                </c:pt>
                <c:pt idx="7">
                  <c:v>20897.7638906467</c:v>
                </c:pt>
                <c:pt idx="8">
                  <c:v>21340.348154749201</c:v>
                </c:pt>
                <c:pt idx="9">
                  <c:v>20858.5975804439</c:v>
                </c:pt>
                <c:pt idx="10">
                  <c:v>20431.9933082198</c:v>
                </c:pt>
                <c:pt idx="11">
                  <c:v>19858.6089373053</c:v>
                </c:pt>
                <c:pt idx="12">
                  <c:v>19772.6174696177</c:v>
                </c:pt>
                <c:pt idx="13">
                  <c:v>19454.333815186899</c:v>
                </c:pt>
                <c:pt idx="14">
                  <c:v>18593.073388715598</c:v>
                </c:pt>
                <c:pt idx="15">
                  <c:v>19018.166658263501</c:v>
                </c:pt>
                <c:pt idx="16">
                  <c:v>18581.771005409501</c:v>
                </c:pt>
                <c:pt idx="17">
                  <c:v>18481.929463876098</c:v>
                </c:pt>
                <c:pt idx="18">
                  <c:v>18201.074554290099</c:v>
                </c:pt>
                <c:pt idx="19">
                  <c:v>17488.6434482513</c:v>
                </c:pt>
                <c:pt idx="20">
                  <c:v>16935.583590809299</c:v>
                </c:pt>
                <c:pt idx="21">
                  <c:v>16522.643336311001</c:v>
                </c:pt>
                <c:pt idx="22">
                  <c:v>16049.079757186901</c:v>
                </c:pt>
                <c:pt idx="23">
                  <c:v>15496.3687029099</c:v>
                </c:pt>
                <c:pt idx="24">
                  <c:v>15252.393824876501</c:v>
                </c:pt>
                <c:pt idx="25">
                  <c:v>15378.077534922801</c:v>
                </c:pt>
                <c:pt idx="26">
                  <c:v>14508.6961907408</c:v>
                </c:pt>
                <c:pt idx="27">
                  <c:v>14401.3005527147</c:v>
                </c:pt>
                <c:pt idx="28">
                  <c:v>14179.486581966201</c:v>
                </c:pt>
                <c:pt idx="29">
                  <c:v>14084.261565168101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32D6-4B11-AA74-27044C99D938}"/>
            </c:ext>
          </c:extLst>
        </c:ser>
        <c:ser>
          <c:idx val="27"/>
          <c:order val="27"/>
          <c:tx>
            <c:strRef>
              <c:f>'YLL Male'!$AM$29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Male'!$AN$29:$BQ$29</c:f>
              <c:numCache>
                <c:formatCode>General</c:formatCode>
                <c:ptCount val="30"/>
                <c:pt idx="0">
                  <c:v>18149.099950056901</c:v>
                </c:pt>
                <c:pt idx="1">
                  <c:v>17840.905882064999</c:v>
                </c:pt>
                <c:pt idx="2">
                  <c:v>17581.6358932808</c:v>
                </c:pt>
                <c:pt idx="3">
                  <c:v>17359.438006680899</c:v>
                </c:pt>
                <c:pt idx="4">
                  <c:v>17195.080041121499</c:v>
                </c:pt>
                <c:pt idx="5">
                  <c:v>17005.9462630907</c:v>
                </c:pt>
                <c:pt idx="6">
                  <c:v>16709.088328538201</c:v>
                </c:pt>
                <c:pt idx="7">
                  <c:v>16745.693539509499</c:v>
                </c:pt>
                <c:pt idx="8">
                  <c:v>16588.694899378399</c:v>
                </c:pt>
                <c:pt idx="9">
                  <c:v>16037.4775023331</c:v>
                </c:pt>
                <c:pt idx="10">
                  <c:v>15595.180415860599</c:v>
                </c:pt>
                <c:pt idx="11">
                  <c:v>15694.137932788401</c:v>
                </c:pt>
                <c:pt idx="12">
                  <c:v>15059.7703368201</c:v>
                </c:pt>
                <c:pt idx="13">
                  <c:v>15166.612667159699</c:v>
                </c:pt>
                <c:pt idx="14">
                  <c:v>14039.7077505569</c:v>
                </c:pt>
                <c:pt idx="15">
                  <c:v>13015.9864379764</c:v>
                </c:pt>
                <c:pt idx="16">
                  <c:v>13239.8574681876</c:v>
                </c:pt>
                <c:pt idx="17">
                  <c:v>12770.763824354</c:v>
                </c:pt>
                <c:pt idx="18">
                  <c:v>12305.206943364599</c:v>
                </c:pt>
                <c:pt idx="19">
                  <c:v>11698.375718965801</c:v>
                </c:pt>
                <c:pt idx="20">
                  <c:v>11435.1365182018</c:v>
                </c:pt>
                <c:pt idx="21">
                  <c:v>10889.339196909301</c:v>
                </c:pt>
                <c:pt idx="22">
                  <c:v>10796.1774000965</c:v>
                </c:pt>
                <c:pt idx="23">
                  <c:v>10489.736657445501</c:v>
                </c:pt>
                <c:pt idx="24">
                  <c:v>9673.9607989254891</c:v>
                </c:pt>
                <c:pt idx="25">
                  <c:v>10073.4454661289</c:v>
                </c:pt>
                <c:pt idx="26">
                  <c:v>9833.3003359457907</c:v>
                </c:pt>
                <c:pt idx="27">
                  <c:v>9812.4213993763096</c:v>
                </c:pt>
                <c:pt idx="28">
                  <c:v>9764.5691339019195</c:v>
                </c:pt>
                <c:pt idx="29">
                  <c:v>9705.1648479637297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32D6-4B11-AA74-27044C99D938}"/>
            </c:ext>
          </c:extLst>
        </c:ser>
        <c:ser>
          <c:idx val="28"/>
          <c:order val="28"/>
          <c:tx>
            <c:strRef>
              <c:f>'YLL Male'!$AM$30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Male'!$AN$30:$BQ$30</c:f>
              <c:numCache>
                <c:formatCode>General</c:formatCode>
                <c:ptCount val="30"/>
                <c:pt idx="0">
                  <c:v>14538.3591396178</c:v>
                </c:pt>
                <c:pt idx="1">
                  <c:v>14404.285833686299</c:v>
                </c:pt>
                <c:pt idx="2">
                  <c:v>14066.9810098127</c:v>
                </c:pt>
                <c:pt idx="3">
                  <c:v>13756.001568587601</c:v>
                </c:pt>
                <c:pt idx="4">
                  <c:v>13455.406831997099</c:v>
                </c:pt>
                <c:pt idx="5">
                  <c:v>13323.978508214101</c:v>
                </c:pt>
                <c:pt idx="6">
                  <c:v>13121.8155251514</c:v>
                </c:pt>
                <c:pt idx="7">
                  <c:v>12706.564722993</c:v>
                </c:pt>
                <c:pt idx="8">
                  <c:v>12559.7995022505</c:v>
                </c:pt>
                <c:pt idx="9">
                  <c:v>12444.315615355699</c:v>
                </c:pt>
                <c:pt idx="10">
                  <c:v>11968.433866485901</c:v>
                </c:pt>
                <c:pt idx="11">
                  <c:v>11637.063098462</c:v>
                </c:pt>
                <c:pt idx="12">
                  <c:v>11440.616425922201</c:v>
                </c:pt>
                <c:pt idx="13">
                  <c:v>11290.7257159441</c:v>
                </c:pt>
                <c:pt idx="14">
                  <c:v>10955.091722315699</c:v>
                </c:pt>
                <c:pt idx="15">
                  <c:v>10748.858018630201</c:v>
                </c:pt>
                <c:pt idx="16">
                  <c:v>10405.1330085394</c:v>
                </c:pt>
                <c:pt idx="17">
                  <c:v>10230.8709051558</c:v>
                </c:pt>
                <c:pt idx="18">
                  <c:v>9945.5317904413005</c:v>
                </c:pt>
                <c:pt idx="19">
                  <c:v>9619.3923778882108</c:v>
                </c:pt>
                <c:pt idx="20">
                  <c:v>9353.8815792541609</c:v>
                </c:pt>
                <c:pt idx="21">
                  <c:v>9147.4709848471593</c:v>
                </c:pt>
                <c:pt idx="22">
                  <c:v>8985.8379509226397</c:v>
                </c:pt>
                <c:pt idx="23">
                  <c:v>8685.2018059122693</c:v>
                </c:pt>
                <c:pt idx="24">
                  <c:v>8559.2750402445399</c:v>
                </c:pt>
                <c:pt idx="25">
                  <c:v>8567.4787196808902</c:v>
                </c:pt>
                <c:pt idx="26">
                  <c:v>8416.9822406235999</c:v>
                </c:pt>
                <c:pt idx="27">
                  <c:v>8373.8383033429709</c:v>
                </c:pt>
                <c:pt idx="28">
                  <c:v>8263.5604925326406</c:v>
                </c:pt>
                <c:pt idx="29">
                  <c:v>8200.3056303269695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32D6-4B11-AA74-27044C99D938}"/>
            </c:ext>
          </c:extLst>
        </c:ser>
        <c:ser>
          <c:idx val="29"/>
          <c:order val="29"/>
          <c:tx>
            <c:strRef>
              <c:f>'YLL Male'!$AM$31</c:f>
              <c:strCache>
                <c:ptCount val="1"/>
                <c:pt idx="0">
                  <c:v>Sweden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Male'!$AN$31:$BQ$31</c:f>
              <c:numCache>
                <c:formatCode>General</c:formatCode>
                <c:ptCount val="30"/>
                <c:pt idx="0">
                  <c:v>12786.138045878701</c:v>
                </c:pt>
                <c:pt idx="1">
                  <c:v>12655.7769454433</c:v>
                </c:pt>
                <c:pt idx="2">
                  <c:v>12272.010649894801</c:v>
                </c:pt>
                <c:pt idx="3">
                  <c:v>12034.889912664001</c:v>
                </c:pt>
                <c:pt idx="4">
                  <c:v>11563.661253292699</c:v>
                </c:pt>
                <c:pt idx="5">
                  <c:v>11402.1204253742</c:v>
                </c:pt>
                <c:pt idx="6">
                  <c:v>11156.3316854847</c:v>
                </c:pt>
                <c:pt idx="7">
                  <c:v>10996.557642886801</c:v>
                </c:pt>
                <c:pt idx="8">
                  <c:v>10806.2722150319</c:v>
                </c:pt>
                <c:pt idx="9">
                  <c:v>10618.725226100099</c:v>
                </c:pt>
                <c:pt idx="10">
                  <c:v>10302.513939530199</c:v>
                </c:pt>
                <c:pt idx="11">
                  <c:v>10106.935241274099</c:v>
                </c:pt>
                <c:pt idx="12">
                  <c:v>9880.0206659489795</c:v>
                </c:pt>
                <c:pt idx="13">
                  <c:v>9691.1438925873208</c:v>
                </c:pt>
                <c:pt idx="14">
                  <c:v>9544.2386332185506</c:v>
                </c:pt>
                <c:pt idx="15">
                  <c:v>9236.4542808291499</c:v>
                </c:pt>
                <c:pt idx="16">
                  <c:v>9012.3878216953199</c:v>
                </c:pt>
                <c:pt idx="17">
                  <c:v>8773.7697633986209</c:v>
                </c:pt>
                <c:pt idx="18">
                  <c:v>8581.5614255704604</c:v>
                </c:pt>
                <c:pt idx="19">
                  <c:v>8425.3631046768896</c:v>
                </c:pt>
                <c:pt idx="20">
                  <c:v>8225.8352670473196</c:v>
                </c:pt>
                <c:pt idx="21">
                  <c:v>8061.3762566818205</c:v>
                </c:pt>
                <c:pt idx="22">
                  <c:v>7934.2596553431204</c:v>
                </c:pt>
                <c:pt idx="23">
                  <c:v>7801.3822128871197</c:v>
                </c:pt>
                <c:pt idx="24">
                  <c:v>7630.7967267881804</c:v>
                </c:pt>
                <c:pt idx="25">
                  <c:v>7575.1109253581799</c:v>
                </c:pt>
                <c:pt idx="26">
                  <c:v>7466.1247480687598</c:v>
                </c:pt>
                <c:pt idx="27">
                  <c:v>7408.9191889542399</c:v>
                </c:pt>
                <c:pt idx="28">
                  <c:v>7371.3744980748297</c:v>
                </c:pt>
                <c:pt idx="29">
                  <c:v>7360.10066660131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32D6-4B11-AA74-27044C99D938}"/>
            </c:ext>
          </c:extLst>
        </c:ser>
        <c:ser>
          <c:idx val="30"/>
          <c:order val="30"/>
          <c:tx>
            <c:strRef>
              <c:f>'YLL Male'!$AM$32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Male'!$AN$1:$BQ$1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Male'!$AN$32:$BQ$32</c:f>
              <c:numCache>
                <c:formatCode>General</c:formatCode>
                <c:ptCount val="30"/>
                <c:pt idx="0">
                  <c:v>15989.182575925801</c:v>
                </c:pt>
                <c:pt idx="1">
                  <c:v>15614.954688706001</c:v>
                </c:pt>
                <c:pt idx="2">
                  <c:v>15188.8823526448</c:v>
                </c:pt>
                <c:pt idx="3">
                  <c:v>14954.5764697995</c:v>
                </c:pt>
                <c:pt idx="4">
                  <c:v>14431.057192869999</c:v>
                </c:pt>
                <c:pt idx="5">
                  <c:v>14219.7967333284</c:v>
                </c:pt>
                <c:pt idx="6">
                  <c:v>13884.240257687799</c:v>
                </c:pt>
                <c:pt idx="7">
                  <c:v>13503.1616196286</c:v>
                </c:pt>
                <c:pt idx="8">
                  <c:v>13274.9453855584</c:v>
                </c:pt>
                <c:pt idx="9">
                  <c:v>13051.3559642399</c:v>
                </c:pt>
                <c:pt idx="10">
                  <c:v>12578.628929976299</c:v>
                </c:pt>
                <c:pt idx="11">
                  <c:v>12299.7783644017</c:v>
                </c:pt>
                <c:pt idx="12">
                  <c:v>12115.774012699199</c:v>
                </c:pt>
                <c:pt idx="13">
                  <c:v>11853.596093850299</c:v>
                </c:pt>
                <c:pt idx="14">
                  <c:v>11414.218057145101</c:v>
                </c:pt>
                <c:pt idx="15">
                  <c:v>11084.8451390585</c:v>
                </c:pt>
                <c:pt idx="16">
                  <c:v>10906.01677518</c:v>
                </c:pt>
                <c:pt idx="17">
                  <c:v>10675.185558516299</c:v>
                </c:pt>
                <c:pt idx="18">
                  <c:v>10468.272390694699</c:v>
                </c:pt>
                <c:pt idx="19">
                  <c:v>10141.7389670711</c:v>
                </c:pt>
                <c:pt idx="20">
                  <c:v>9849.2903620777106</c:v>
                </c:pt>
                <c:pt idx="21">
                  <c:v>9561.9277897095708</c:v>
                </c:pt>
                <c:pt idx="22">
                  <c:v>9372.3270284690698</c:v>
                </c:pt>
                <c:pt idx="23">
                  <c:v>9328.2460932206504</c:v>
                </c:pt>
                <c:pt idx="24">
                  <c:v>9187.8728598854395</c:v>
                </c:pt>
                <c:pt idx="25">
                  <c:v>9202.6717608045092</c:v>
                </c:pt>
                <c:pt idx="26">
                  <c:v>9174.0921117492999</c:v>
                </c:pt>
                <c:pt idx="27">
                  <c:v>9121.7818922325005</c:v>
                </c:pt>
                <c:pt idx="28">
                  <c:v>9188.6391942314094</c:v>
                </c:pt>
                <c:pt idx="29">
                  <c:v>9179.6392736912294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32D6-4B11-AA74-27044C99D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0494911"/>
        <c:axId val="1580488671"/>
      </c:lineChart>
      <c:catAx>
        <c:axId val="158049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0488671"/>
        <c:crosses val="autoZero"/>
        <c:auto val="1"/>
        <c:lblAlgn val="ctr"/>
        <c:lblOffset val="100"/>
        <c:noMultiLvlLbl val="0"/>
      </c:catAx>
      <c:valAx>
        <c:axId val="1580488671"/>
        <c:scaling>
          <c:orientation val="minMax"/>
          <c:max val="35000"/>
          <c:min val="4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0494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100" b="0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Age-standardized YLL rate in females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31"/>
          <c:order val="31"/>
          <c:tx>
            <c:strRef>
              <c:f>'YLL Female'!$AL$33</c:f>
              <c:strCache>
                <c:ptCount val="1"/>
                <c:pt idx="0">
                  <c:v>z Bulg  up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Female'!$AM$33:$BP$33</c:f>
              <c:numCache>
                <c:formatCode>General</c:formatCode>
                <c:ptCount val="30"/>
                <c:pt idx="0">
                  <c:v>16153.104631978</c:v>
                </c:pt>
                <c:pt idx="1">
                  <c:v>16026.555393176301</c:v>
                </c:pt>
                <c:pt idx="2">
                  <c:v>16204.123428164499</c:v>
                </c:pt>
                <c:pt idx="3">
                  <c:v>16344.7088098322</c:v>
                </c:pt>
                <c:pt idx="4">
                  <c:v>16728.182360479099</c:v>
                </c:pt>
                <c:pt idx="5">
                  <c:v>16816.095464131999</c:v>
                </c:pt>
                <c:pt idx="6">
                  <c:v>17020.011961510201</c:v>
                </c:pt>
                <c:pt idx="7">
                  <c:v>17664.946248127399</c:v>
                </c:pt>
                <c:pt idx="8">
                  <c:v>16839.995654355102</c:v>
                </c:pt>
                <c:pt idx="9">
                  <c:v>16489.0010172275</c:v>
                </c:pt>
                <c:pt idx="10">
                  <c:v>16311.428934707001</c:v>
                </c:pt>
                <c:pt idx="11">
                  <c:v>15962.226441212</c:v>
                </c:pt>
                <c:pt idx="12">
                  <c:v>15659.288432949101</c:v>
                </c:pt>
                <c:pt idx="13">
                  <c:v>15163.317434325099</c:v>
                </c:pt>
                <c:pt idx="14">
                  <c:v>15033.498479637699</c:v>
                </c:pt>
                <c:pt idx="15">
                  <c:v>14879.0124304292</c:v>
                </c:pt>
                <c:pt idx="16">
                  <c:v>14873.425530471701</c:v>
                </c:pt>
                <c:pt idx="17">
                  <c:v>14472.3522709853</c:v>
                </c:pt>
                <c:pt idx="18">
                  <c:v>14031.4245764076</c:v>
                </c:pt>
                <c:pt idx="19">
                  <c:v>13763.8601118649</c:v>
                </c:pt>
                <c:pt idx="20">
                  <c:v>13739.7409988325</c:v>
                </c:pt>
                <c:pt idx="21">
                  <c:v>13433.388126166101</c:v>
                </c:pt>
                <c:pt idx="22">
                  <c:v>12958.493162712401</c:v>
                </c:pt>
                <c:pt idx="23">
                  <c:v>12615.116100675001</c:v>
                </c:pt>
                <c:pt idx="24">
                  <c:v>12991.602680409</c:v>
                </c:pt>
                <c:pt idx="25">
                  <c:v>12840.1179239544</c:v>
                </c:pt>
                <c:pt idx="26">
                  <c:v>12732.4801939015</c:v>
                </c:pt>
                <c:pt idx="27">
                  <c:v>13719.552324333499</c:v>
                </c:pt>
                <c:pt idx="28">
                  <c:v>14473.1970545924</c:v>
                </c:pt>
                <c:pt idx="29">
                  <c:v>14975.232775779299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0F-4B53-989A-BCF85A6E0468}"/>
            </c:ext>
          </c:extLst>
        </c:ser>
        <c:ser>
          <c:idx val="32"/>
          <c:order val="32"/>
          <c:tx>
            <c:strRef>
              <c:f>'YLL Female'!$AL$34</c:f>
              <c:strCache>
                <c:ptCount val="1"/>
                <c:pt idx="0">
                  <c:v>z Bulg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Female'!$AM$34:$BP$34</c:f>
              <c:numCache>
                <c:formatCode>General</c:formatCode>
                <c:ptCount val="30"/>
                <c:pt idx="0">
                  <c:v>14700.7094873242</c:v>
                </c:pt>
                <c:pt idx="1">
                  <c:v>14597.4230706502</c:v>
                </c:pt>
                <c:pt idx="2">
                  <c:v>14786.1169932086</c:v>
                </c:pt>
                <c:pt idx="3">
                  <c:v>14920.713941038601</c:v>
                </c:pt>
                <c:pt idx="4">
                  <c:v>15314.9611553019</c:v>
                </c:pt>
                <c:pt idx="5">
                  <c:v>15378.277850312899</c:v>
                </c:pt>
                <c:pt idx="6">
                  <c:v>15553.909103383099</c:v>
                </c:pt>
                <c:pt idx="7">
                  <c:v>16153.074132844</c:v>
                </c:pt>
                <c:pt idx="8">
                  <c:v>15405.246254526901</c:v>
                </c:pt>
                <c:pt idx="9">
                  <c:v>15086.614255243299</c:v>
                </c:pt>
                <c:pt idx="10">
                  <c:v>14939.391287787899</c:v>
                </c:pt>
                <c:pt idx="11">
                  <c:v>14602.025326577101</c:v>
                </c:pt>
                <c:pt idx="12">
                  <c:v>14352.786653598099</c:v>
                </c:pt>
                <c:pt idx="13">
                  <c:v>13917.023462237699</c:v>
                </c:pt>
                <c:pt idx="14">
                  <c:v>13726.547622835</c:v>
                </c:pt>
                <c:pt idx="15">
                  <c:v>13638.2487004548</c:v>
                </c:pt>
                <c:pt idx="16">
                  <c:v>13557.885464441</c:v>
                </c:pt>
                <c:pt idx="17">
                  <c:v>13267.9211850435</c:v>
                </c:pt>
                <c:pt idx="18">
                  <c:v>12809.532208066799</c:v>
                </c:pt>
                <c:pt idx="19">
                  <c:v>12538.1730083232</c:v>
                </c:pt>
                <c:pt idx="20">
                  <c:v>12526.4830856441</c:v>
                </c:pt>
                <c:pt idx="21">
                  <c:v>12214.0478830884</c:v>
                </c:pt>
                <c:pt idx="22">
                  <c:v>11777.165474356099</c:v>
                </c:pt>
                <c:pt idx="23">
                  <c:v>11487.085058958401</c:v>
                </c:pt>
                <c:pt idx="24">
                  <c:v>11821.1213696175</c:v>
                </c:pt>
                <c:pt idx="25">
                  <c:v>11694.6757421946</c:v>
                </c:pt>
                <c:pt idx="26">
                  <c:v>11465.0017299018</c:v>
                </c:pt>
                <c:pt idx="27">
                  <c:v>10561.971058123299</c:v>
                </c:pt>
                <c:pt idx="28">
                  <c:v>10121.084854273</c:v>
                </c:pt>
                <c:pt idx="29">
                  <c:v>9860.9681693394905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0F-4B53-989A-BCF85A6E0468}"/>
            </c:ext>
          </c:extLst>
        </c:ser>
        <c:ser>
          <c:idx val="33"/>
          <c:order val="33"/>
          <c:tx>
            <c:strRef>
              <c:f>'YLL Female'!$AL$35</c:f>
              <c:strCache>
                <c:ptCount val="1"/>
                <c:pt idx="0">
                  <c:v>z Ice up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>
              <a:noFill/>
            </a:ln>
            <a:effectLst/>
          </c:spP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Female'!$AM$35:$BP$35</c:f>
              <c:numCache>
                <c:formatCode>General</c:formatCode>
                <c:ptCount val="30"/>
                <c:pt idx="0">
                  <c:v>8485.2560122668001</c:v>
                </c:pt>
                <c:pt idx="1">
                  <c:v>8415.4674482670307</c:v>
                </c:pt>
                <c:pt idx="2">
                  <c:v>8391.7500265695599</c:v>
                </c:pt>
                <c:pt idx="3">
                  <c:v>8324.0799002193398</c:v>
                </c:pt>
                <c:pt idx="4">
                  <c:v>8223.9559404726606</c:v>
                </c:pt>
                <c:pt idx="5">
                  <c:v>8112.8984737519604</c:v>
                </c:pt>
                <c:pt idx="6">
                  <c:v>7969.5107952869603</c:v>
                </c:pt>
                <c:pt idx="7">
                  <c:v>7839.8864024524701</c:v>
                </c:pt>
                <c:pt idx="8">
                  <c:v>7641.3161187054602</c:v>
                </c:pt>
                <c:pt idx="9">
                  <c:v>7405.5482918400803</c:v>
                </c:pt>
                <c:pt idx="10">
                  <c:v>7234.3120166441104</c:v>
                </c:pt>
                <c:pt idx="11">
                  <c:v>7066.7509219351596</c:v>
                </c:pt>
                <c:pt idx="12">
                  <c:v>6919.0438624400103</c:v>
                </c:pt>
                <c:pt idx="13">
                  <c:v>6781.4208098925901</c:v>
                </c:pt>
                <c:pt idx="14">
                  <c:v>6615.7689096644599</c:v>
                </c:pt>
                <c:pt idx="15">
                  <c:v>6402.1740057094603</c:v>
                </c:pt>
                <c:pt idx="16">
                  <c:v>6242.1528299004203</c:v>
                </c:pt>
                <c:pt idx="17">
                  <c:v>5958.5248454300799</c:v>
                </c:pt>
                <c:pt idx="18">
                  <c:v>5688.7310040284701</c:v>
                </c:pt>
                <c:pt idx="19">
                  <c:v>5478.1786233491403</c:v>
                </c:pt>
                <c:pt idx="20">
                  <c:v>5326.5367891633696</c:v>
                </c:pt>
                <c:pt idx="21">
                  <c:v>5210.4526317714999</c:v>
                </c:pt>
                <c:pt idx="22">
                  <c:v>5097.7882908356796</c:v>
                </c:pt>
                <c:pt idx="23">
                  <c:v>5058.4956776127701</c:v>
                </c:pt>
                <c:pt idx="24">
                  <c:v>4983.4650093834198</c:v>
                </c:pt>
                <c:pt idx="25">
                  <c:v>4910.2513094351698</c:v>
                </c:pt>
                <c:pt idx="26">
                  <c:v>4855.6551155855304</c:v>
                </c:pt>
                <c:pt idx="27">
                  <c:v>4767.8568548384901</c:v>
                </c:pt>
                <c:pt idx="28">
                  <c:v>4753.8137641538196</c:v>
                </c:pt>
                <c:pt idx="29">
                  <c:v>4743.7864408823098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0F-4B53-989A-BCF85A6E0468}"/>
            </c:ext>
          </c:extLst>
        </c:ser>
        <c:ser>
          <c:idx val="34"/>
          <c:order val="34"/>
          <c:tx>
            <c:strRef>
              <c:f>'YLL Female'!$AL$36</c:f>
              <c:strCache>
                <c:ptCount val="1"/>
                <c:pt idx="0">
                  <c:v>z Ice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Female'!$AM$36:$BP$36</c:f>
              <c:numCache>
                <c:formatCode>General</c:formatCode>
                <c:ptCount val="30"/>
                <c:pt idx="0">
                  <c:v>7684.2083743387602</c:v>
                </c:pt>
                <c:pt idx="1">
                  <c:v>7638.5487295269504</c:v>
                </c:pt>
                <c:pt idx="2">
                  <c:v>7549.9479435354297</c:v>
                </c:pt>
                <c:pt idx="3">
                  <c:v>7512.8502465023903</c:v>
                </c:pt>
                <c:pt idx="4">
                  <c:v>7403.9760039903704</c:v>
                </c:pt>
                <c:pt idx="5">
                  <c:v>7360.1781798829797</c:v>
                </c:pt>
                <c:pt idx="6">
                  <c:v>7199.7366683187101</c:v>
                </c:pt>
                <c:pt idx="7">
                  <c:v>7081.1342145889403</c:v>
                </c:pt>
                <c:pt idx="8">
                  <c:v>6885.3831519019204</c:v>
                </c:pt>
                <c:pt idx="9">
                  <c:v>6658.7778423785203</c:v>
                </c:pt>
                <c:pt idx="10">
                  <c:v>6447.9798177520997</c:v>
                </c:pt>
                <c:pt idx="11">
                  <c:v>6223.3003057450396</c:v>
                </c:pt>
                <c:pt idx="12">
                  <c:v>6021.3211014896096</c:v>
                </c:pt>
                <c:pt idx="13">
                  <c:v>5827.4785745099298</c:v>
                </c:pt>
                <c:pt idx="14">
                  <c:v>5645.0830961890397</c:v>
                </c:pt>
                <c:pt idx="15">
                  <c:v>5453.3803782292898</c:v>
                </c:pt>
                <c:pt idx="16">
                  <c:v>5287.9404030250098</c:v>
                </c:pt>
                <c:pt idx="17">
                  <c:v>5067.9929314114297</c:v>
                </c:pt>
                <c:pt idx="18">
                  <c:v>4889.2071746339998</c:v>
                </c:pt>
                <c:pt idx="19">
                  <c:v>4775.17017369327</c:v>
                </c:pt>
                <c:pt idx="20">
                  <c:v>4670.3568576730204</c:v>
                </c:pt>
                <c:pt idx="21">
                  <c:v>4534.5837028281203</c:v>
                </c:pt>
                <c:pt idx="22">
                  <c:v>4440.4584029165699</c:v>
                </c:pt>
                <c:pt idx="23">
                  <c:v>4372.5040326316803</c:v>
                </c:pt>
                <c:pt idx="24">
                  <c:v>4309.7281401051096</c:v>
                </c:pt>
                <c:pt idx="25">
                  <c:v>4238.9497548302497</c:v>
                </c:pt>
                <c:pt idx="26">
                  <c:v>4116.8750217177503</c:v>
                </c:pt>
                <c:pt idx="27">
                  <c:v>4021.1219031528699</c:v>
                </c:pt>
                <c:pt idx="28">
                  <c:v>3976.2405309819501</c:v>
                </c:pt>
                <c:pt idx="29">
                  <c:v>3908.9921640152602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0F-4B53-989A-BCF85A6E0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0974319"/>
        <c:axId val="1580987631"/>
      </c:areaChart>
      <c:lineChart>
        <c:grouping val="standard"/>
        <c:varyColors val="0"/>
        <c:ser>
          <c:idx val="0"/>
          <c:order val="0"/>
          <c:tx>
            <c:strRef>
              <c:f>'YLL Female'!$AL$2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Female'!$AM$2:$BP$2</c:f>
              <c:numCache>
                <c:formatCode>General</c:formatCode>
                <c:ptCount val="30"/>
                <c:pt idx="0">
                  <c:v>9483.9632917021499</c:v>
                </c:pt>
                <c:pt idx="1">
                  <c:v>9358.2481220076406</c:v>
                </c:pt>
                <c:pt idx="2">
                  <c:v>9241.2076995075495</c:v>
                </c:pt>
                <c:pt idx="3">
                  <c:v>9096.2233284989197</c:v>
                </c:pt>
                <c:pt idx="4">
                  <c:v>8852.2492278893205</c:v>
                </c:pt>
                <c:pt idx="5">
                  <c:v>8609.4299473842293</c:v>
                </c:pt>
                <c:pt idx="6">
                  <c:v>8462.4709357673291</c:v>
                </c:pt>
                <c:pt idx="7">
                  <c:v>8147.3839564530699</c:v>
                </c:pt>
                <c:pt idx="8">
                  <c:v>7992.11463846271</c:v>
                </c:pt>
                <c:pt idx="9">
                  <c:v>7847.5757794989004</c:v>
                </c:pt>
                <c:pt idx="10">
                  <c:v>7630.5208514516999</c:v>
                </c:pt>
                <c:pt idx="11">
                  <c:v>7386.7878314588797</c:v>
                </c:pt>
                <c:pt idx="12">
                  <c:v>7247.9506282537604</c:v>
                </c:pt>
                <c:pt idx="13">
                  <c:v>7186.4650354678297</c:v>
                </c:pt>
                <c:pt idx="14">
                  <c:v>6897.5392549040698</c:v>
                </c:pt>
                <c:pt idx="15">
                  <c:v>6755.6217587588399</c:v>
                </c:pt>
                <c:pt idx="16">
                  <c:v>6527.86888920811</c:v>
                </c:pt>
                <c:pt idx="17">
                  <c:v>6412.5311333446098</c:v>
                </c:pt>
                <c:pt idx="18">
                  <c:v>6321.3490670082601</c:v>
                </c:pt>
                <c:pt idx="19">
                  <c:v>6298.2699054671002</c:v>
                </c:pt>
                <c:pt idx="20">
                  <c:v>6167.0442249995303</c:v>
                </c:pt>
                <c:pt idx="21">
                  <c:v>6104.2968705919202</c:v>
                </c:pt>
                <c:pt idx="22">
                  <c:v>6003.1712440577603</c:v>
                </c:pt>
                <c:pt idx="23">
                  <c:v>5912.6334780417501</c:v>
                </c:pt>
                <c:pt idx="24">
                  <c:v>5855.4217087753896</c:v>
                </c:pt>
                <c:pt idx="25">
                  <c:v>5746.0334071425004</c:v>
                </c:pt>
                <c:pt idx="26">
                  <c:v>5664.8844486873904</c:v>
                </c:pt>
                <c:pt idx="27">
                  <c:v>5511.1908604399996</c:v>
                </c:pt>
                <c:pt idx="28">
                  <c:v>5471.2407001254496</c:v>
                </c:pt>
                <c:pt idx="29">
                  <c:v>5441.1476659611199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60F-4B53-989A-BCF85A6E0468}"/>
            </c:ext>
          </c:extLst>
        </c:ser>
        <c:ser>
          <c:idx val="1"/>
          <c:order val="1"/>
          <c:tx>
            <c:strRef>
              <c:f>'YLL Female'!$AL$3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Female'!$AM$3:$BP$3</c:f>
              <c:numCache>
                <c:formatCode>General</c:formatCode>
                <c:ptCount val="30"/>
                <c:pt idx="0">
                  <c:v>9035.1106558052306</c:v>
                </c:pt>
                <c:pt idx="1">
                  <c:v>8830.6662636165802</c:v>
                </c:pt>
                <c:pt idx="2">
                  <c:v>8735.2848073236291</c:v>
                </c:pt>
                <c:pt idx="3">
                  <c:v>8572.8053540416804</c:v>
                </c:pt>
                <c:pt idx="4">
                  <c:v>8438.0555635710207</c:v>
                </c:pt>
                <c:pt idx="5">
                  <c:v>8222.3727219540306</c:v>
                </c:pt>
                <c:pt idx="6">
                  <c:v>7978.1749766192897</c:v>
                </c:pt>
                <c:pt idx="7">
                  <c:v>7843.4695674394397</c:v>
                </c:pt>
                <c:pt idx="8">
                  <c:v>7747.6473470889296</c:v>
                </c:pt>
                <c:pt idx="9">
                  <c:v>7537.8523041560902</c:v>
                </c:pt>
                <c:pt idx="10">
                  <c:v>7397.8716406302301</c:v>
                </c:pt>
                <c:pt idx="11">
                  <c:v>7222.1637133135</c:v>
                </c:pt>
                <c:pt idx="12">
                  <c:v>7133.7946817983202</c:v>
                </c:pt>
                <c:pt idx="13">
                  <c:v>7014.8484667925904</c:v>
                </c:pt>
                <c:pt idx="14">
                  <c:v>6770.4581391268202</c:v>
                </c:pt>
                <c:pt idx="15">
                  <c:v>6644.7648446911899</c:v>
                </c:pt>
                <c:pt idx="16">
                  <c:v>6476.2436140579603</c:v>
                </c:pt>
                <c:pt idx="17">
                  <c:v>6449.1035375294696</c:v>
                </c:pt>
                <c:pt idx="18">
                  <c:v>6345.3312470365099</c:v>
                </c:pt>
                <c:pt idx="19">
                  <c:v>6306.6423846018397</c:v>
                </c:pt>
                <c:pt idx="20">
                  <c:v>6207.5203084069099</c:v>
                </c:pt>
                <c:pt idx="21">
                  <c:v>6127.6226354967002</c:v>
                </c:pt>
                <c:pt idx="22">
                  <c:v>6048.1546899597497</c:v>
                </c:pt>
                <c:pt idx="23">
                  <c:v>5985.42752820226</c:v>
                </c:pt>
                <c:pt idx="24">
                  <c:v>5782.7701317278897</c:v>
                </c:pt>
                <c:pt idx="25">
                  <c:v>5787.4073004412603</c:v>
                </c:pt>
                <c:pt idx="26">
                  <c:v>5626.6964160351199</c:v>
                </c:pt>
                <c:pt idx="27">
                  <c:v>5591.2532796494897</c:v>
                </c:pt>
                <c:pt idx="28">
                  <c:v>5575.7786779786902</c:v>
                </c:pt>
                <c:pt idx="29">
                  <c:v>5570.1665192918599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60F-4B53-989A-BCF85A6E0468}"/>
            </c:ext>
          </c:extLst>
        </c:ser>
        <c:ser>
          <c:idx val="2"/>
          <c:order val="2"/>
          <c:tx>
            <c:strRef>
              <c:f>'YLL Female'!$AL$4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Female'!$AM$4:$BP$4</c:f>
              <c:numCache>
                <c:formatCode>General</c:formatCode>
                <c:ptCount val="30"/>
                <c:pt idx="0">
                  <c:v>15432.248824853301</c:v>
                </c:pt>
                <c:pt idx="1">
                  <c:v>15327.888305868901</c:v>
                </c:pt>
                <c:pt idx="2">
                  <c:v>15488.053642553001</c:v>
                </c:pt>
                <c:pt idx="3">
                  <c:v>15640.246125735501</c:v>
                </c:pt>
                <c:pt idx="4">
                  <c:v>16086.1876040932</c:v>
                </c:pt>
                <c:pt idx="5">
                  <c:v>16098.2915982955</c:v>
                </c:pt>
                <c:pt idx="6">
                  <c:v>16347.495713713801</c:v>
                </c:pt>
                <c:pt idx="7">
                  <c:v>16948.627625424699</c:v>
                </c:pt>
                <c:pt idx="8">
                  <c:v>16106.235353390701</c:v>
                </c:pt>
                <c:pt idx="9">
                  <c:v>15814.341036957299</c:v>
                </c:pt>
                <c:pt idx="10">
                  <c:v>15634.9938911438</c:v>
                </c:pt>
                <c:pt idx="11">
                  <c:v>15269.009185872699</c:v>
                </c:pt>
                <c:pt idx="12">
                  <c:v>15003.0007684662</c:v>
                </c:pt>
                <c:pt idx="13">
                  <c:v>14578.514853803001</c:v>
                </c:pt>
                <c:pt idx="14">
                  <c:v>14398.145783689901</c:v>
                </c:pt>
                <c:pt idx="15">
                  <c:v>14263.8479453775</c:v>
                </c:pt>
                <c:pt idx="16">
                  <c:v>14206.424526177399</c:v>
                </c:pt>
                <c:pt idx="17">
                  <c:v>13845.190024715601</c:v>
                </c:pt>
                <c:pt idx="18">
                  <c:v>13423.872285945799</c:v>
                </c:pt>
                <c:pt idx="19">
                  <c:v>13136.8879860909</c:v>
                </c:pt>
                <c:pt idx="20">
                  <c:v>13123.763580104</c:v>
                </c:pt>
                <c:pt idx="21">
                  <c:v>12820.147529715399</c:v>
                </c:pt>
                <c:pt idx="22">
                  <c:v>12371.2575139569</c:v>
                </c:pt>
                <c:pt idx="23">
                  <c:v>12029.170486070199</c:v>
                </c:pt>
                <c:pt idx="24">
                  <c:v>12418.5788996018</c:v>
                </c:pt>
                <c:pt idx="25">
                  <c:v>12265.293596760001</c:v>
                </c:pt>
                <c:pt idx="26">
                  <c:v>12088.273131673301</c:v>
                </c:pt>
                <c:pt idx="27">
                  <c:v>12015.1758009817</c:v>
                </c:pt>
                <c:pt idx="28">
                  <c:v>12180.0932084694</c:v>
                </c:pt>
                <c:pt idx="29">
                  <c:v>12171.9223761704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60F-4B53-989A-BCF85A6E0468}"/>
            </c:ext>
          </c:extLst>
        </c:ser>
        <c:ser>
          <c:idx val="3"/>
          <c:order val="3"/>
          <c:tx>
            <c:strRef>
              <c:f>'YLL Female'!$AL$5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Female'!$AM$5:$BP$5</c:f>
              <c:numCache>
                <c:formatCode>General</c:formatCode>
                <c:ptCount val="30"/>
                <c:pt idx="0">
                  <c:v>12096.479152955</c:v>
                </c:pt>
                <c:pt idx="1">
                  <c:v>11774.389037667201</c:v>
                </c:pt>
                <c:pt idx="2">
                  <c:v>11585.095955774201</c:v>
                </c:pt>
                <c:pt idx="3">
                  <c:v>11352.278746718899</c:v>
                </c:pt>
                <c:pt idx="4">
                  <c:v>11207.912399193299</c:v>
                </c:pt>
                <c:pt idx="5">
                  <c:v>11087.991396175499</c:v>
                </c:pt>
                <c:pt idx="6">
                  <c:v>11201.3975052018</c:v>
                </c:pt>
                <c:pt idx="7">
                  <c:v>11205.1699208716</c:v>
                </c:pt>
                <c:pt idx="8">
                  <c:v>10954.807020475801</c:v>
                </c:pt>
                <c:pt idx="9">
                  <c:v>10620.522619211801</c:v>
                </c:pt>
                <c:pt idx="10">
                  <c:v>10165.0106238225</c:v>
                </c:pt>
                <c:pt idx="11">
                  <c:v>9844.1200076381301</c:v>
                </c:pt>
                <c:pt idx="12">
                  <c:v>9776.8965238108995</c:v>
                </c:pt>
                <c:pt idx="13">
                  <c:v>9753.9032569205701</c:v>
                </c:pt>
                <c:pt idx="14">
                  <c:v>9444.7956145022599</c:v>
                </c:pt>
                <c:pt idx="15">
                  <c:v>9250.1141034058601</c:v>
                </c:pt>
                <c:pt idx="16">
                  <c:v>9010.9330261942705</c:v>
                </c:pt>
                <c:pt idx="17">
                  <c:v>9132.07523601512</c:v>
                </c:pt>
                <c:pt idx="18">
                  <c:v>9071.8558380089107</c:v>
                </c:pt>
                <c:pt idx="19">
                  <c:v>8646.3277485213093</c:v>
                </c:pt>
                <c:pt idx="20">
                  <c:v>8684.0268882340606</c:v>
                </c:pt>
                <c:pt idx="21">
                  <c:v>8420.5412126997307</c:v>
                </c:pt>
                <c:pt idx="22">
                  <c:v>8066.8149197046296</c:v>
                </c:pt>
                <c:pt idx="23">
                  <c:v>7890.1524265232702</c:v>
                </c:pt>
                <c:pt idx="24">
                  <c:v>7834.6422035714904</c:v>
                </c:pt>
                <c:pt idx="25">
                  <c:v>8070.46329245175</c:v>
                </c:pt>
                <c:pt idx="26">
                  <c:v>7381.5806370145701</c:v>
                </c:pt>
                <c:pt idx="27">
                  <c:v>7270.8463104799503</c:v>
                </c:pt>
                <c:pt idx="28">
                  <c:v>7203.6208259913901</c:v>
                </c:pt>
                <c:pt idx="29">
                  <c:v>7171.5382427623699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60F-4B53-989A-BCF85A6E0468}"/>
            </c:ext>
          </c:extLst>
        </c:ser>
        <c:ser>
          <c:idx val="4"/>
          <c:order val="4"/>
          <c:tx>
            <c:strRef>
              <c:f>'YLL Female'!$AL$6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Female'!$AM$6:$BP$6</c:f>
              <c:numCache>
                <c:formatCode>General</c:formatCode>
                <c:ptCount val="30"/>
                <c:pt idx="0">
                  <c:v>12465.0622184766</c:v>
                </c:pt>
                <c:pt idx="1">
                  <c:v>12233.674392221499</c:v>
                </c:pt>
                <c:pt idx="2">
                  <c:v>12149.1951043483</c:v>
                </c:pt>
                <c:pt idx="3">
                  <c:v>12045.7554529998</c:v>
                </c:pt>
                <c:pt idx="4">
                  <c:v>11731.721827931</c:v>
                </c:pt>
                <c:pt idx="5">
                  <c:v>11351.483370465499</c:v>
                </c:pt>
                <c:pt idx="6">
                  <c:v>10797.5529973009</c:v>
                </c:pt>
                <c:pt idx="7">
                  <c:v>10420.4795827328</c:v>
                </c:pt>
                <c:pt idx="8">
                  <c:v>10242.8235273061</c:v>
                </c:pt>
                <c:pt idx="9">
                  <c:v>10025.034093702299</c:v>
                </c:pt>
                <c:pt idx="10">
                  <c:v>9410.9429135915107</c:v>
                </c:pt>
                <c:pt idx="11">
                  <c:v>8944.7512289927308</c:v>
                </c:pt>
                <c:pt idx="12">
                  <c:v>8691.15020475663</c:v>
                </c:pt>
                <c:pt idx="13">
                  <c:v>8519.99005900273</c:v>
                </c:pt>
                <c:pt idx="14">
                  <c:v>8300.7003839638091</c:v>
                </c:pt>
                <c:pt idx="15">
                  <c:v>8103.3745059211496</c:v>
                </c:pt>
                <c:pt idx="16">
                  <c:v>7943.8096071116797</c:v>
                </c:pt>
                <c:pt idx="17">
                  <c:v>7690.8822751315101</c:v>
                </c:pt>
                <c:pt idx="18">
                  <c:v>7427.40218485675</c:v>
                </c:pt>
                <c:pt idx="19">
                  <c:v>7002.5571494096603</c:v>
                </c:pt>
                <c:pt idx="20">
                  <c:v>6777.1973062829302</c:v>
                </c:pt>
                <c:pt idx="21">
                  <c:v>6650.0806496634304</c:v>
                </c:pt>
                <c:pt idx="22">
                  <c:v>6496.2420086177599</c:v>
                </c:pt>
                <c:pt idx="23">
                  <c:v>6385.1038094757596</c:v>
                </c:pt>
                <c:pt idx="24">
                  <c:v>6400.9083831874404</c:v>
                </c:pt>
                <c:pt idx="25">
                  <c:v>6333.4118462734896</c:v>
                </c:pt>
                <c:pt idx="26">
                  <c:v>6215.4396364627701</c:v>
                </c:pt>
                <c:pt idx="27">
                  <c:v>6193.4175504573504</c:v>
                </c:pt>
                <c:pt idx="28">
                  <c:v>6118.2485155923696</c:v>
                </c:pt>
                <c:pt idx="29">
                  <c:v>6056.9912670877202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60F-4B53-989A-BCF85A6E0468}"/>
            </c:ext>
          </c:extLst>
        </c:ser>
        <c:ser>
          <c:idx val="5"/>
          <c:order val="5"/>
          <c:tx>
            <c:strRef>
              <c:f>'YLL Female'!$AL$7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Female'!$AM$7:$BP$7</c:f>
              <c:numCache>
                <c:formatCode>General</c:formatCode>
                <c:ptCount val="30"/>
                <c:pt idx="0">
                  <c:v>12843.5951085613</c:v>
                </c:pt>
                <c:pt idx="1">
                  <c:v>12584.8630341429</c:v>
                </c:pt>
                <c:pt idx="2">
                  <c:v>12100.272226679401</c:v>
                </c:pt>
                <c:pt idx="3">
                  <c:v>11753.971031462799</c:v>
                </c:pt>
                <c:pt idx="4">
                  <c:v>11399.895321698699</c:v>
                </c:pt>
                <c:pt idx="5">
                  <c:v>11543.703621062299</c:v>
                </c:pt>
                <c:pt idx="6">
                  <c:v>10717.840942381001</c:v>
                </c:pt>
                <c:pt idx="7">
                  <c:v>10716.8301790715</c:v>
                </c:pt>
                <c:pt idx="8">
                  <c:v>10182.0326249916</c:v>
                </c:pt>
                <c:pt idx="9">
                  <c:v>9909.3694062498598</c:v>
                </c:pt>
                <c:pt idx="10">
                  <c:v>9825.7507043898604</c:v>
                </c:pt>
                <c:pt idx="11">
                  <c:v>9678.7212157439008</c:v>
                </c:pt>
                <c:pt idx="12">
                  <c:v>9406.6599809523395</c:v>
                </c:pt>
                <c:pt idx="13">
                  <c:v>9526.0962334543692</c:v>
                </c:pt>
                <c:pt idx="14">
                  <c:v>8966.4097635169601</c:v>
                </c:pt>
                <c:pt idx="15">
                  <c:v>8924.9924301363808</c:v>
                </c:pt>
                <c:pt idx="16">
                  <c:v>8504.0366279607406</c:v>
                </c:pt>
                <c:pt idx="17">
                  <c:v>8242.9131406104007</c:v>
                </c:pt>
                <c:pt idx="18">
                  <c:v>8165.6894121714304</c:v>
                </c:pt>
                <c:pt idx="19">
                  <c:v>7941.2914935536801</c:v>
                </c:pt>
                <c:pt idx="20">
                  <c:v>7736.7033965541696</c:v>
                </c:pt>
                <c:pt idx="21">
                  <c:v>7638.0168195317601</c:v>
                </c:pt>
                <c:pt idx="22">
                  <c:v>7503.6567235595703</c:v>
                </c:pt>
                <c:pt idx="23">
                  <c:v>7332.0471305702504</c:v>
                </c:pt>
                <c:pt idx="24">
                  <c:v>7024.8331502578303</c:v>
                </c:pt>
                <c:pt idx="25">
                  <c:v>6993.1434979821897</c:v>
                </c:pt>
                <c:pt idx="26">
                  <c:v>6949.6886023776997</c:v>
                </c:pt>
                <c:pt idx="27">
                  <c:v>6767.3444373947204</c:v>
                </c:pt>
                <c:pt idx="28">
                  <c:v>6753.1247240087296</c:v>
                </c:pt>
                <c:pt idx="29">
                  <c:v>6679.5249637732904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60F-4B53-989A-BCF85A6E0468}"/>
            </c:ext>
          </c:extLst>
        </c:ser>
        <c:ser>
          <c:idx val="6"/>
          <c:order val="6"/>
          <c:tx>
            <c:strRef>
              <c:f>'YLL Female'!$AL$8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Female'!$AM$8:$BP$8</c:f>
              <c:numCache>
                <c:formatCode>General</c:formatCode>
                <c:ptCount val="30"/>
                <c:pt idx="0">
                  <c:v>10577.997785768001</c:v>
                </c:pt>
                <c:pt idx="1">
                  <c:v>10446.710089693001</c:v>
                </c:pt>
                <c:pt idx="2">
                  <c:v>10466.8803722056</c:v>
                </c:pt>
                <c:pt idx="3">
                  <c:v>10486.192329511299</c:v>
                </c:pt>
                <c:pt idx="4">
                  <c:v>10470.5955610981</c:v>
                </c:pt>
                <c:pt idx="5">
                  <c:v>10465.058532798799</c:v>
                </c:pt>
                <c:pt idx="6">
                  <c:v>10225.8781599952</c:v>
                </c:pt>
                <c:pt idx="7">
                  <c:v>10061.9919638386</c:v>
                </c:pt>
                <c:pt idx="8">
                  <c:v>9741.2284151346103</c:v>
                </c:pt>
                <c:pt idx="9">
                  <c:v>9816.6827275379092</c:v>
                </c:pt>
                <c:pt idx="10">
                  <c:v>9408.6722077681497</c:v>
                </c:pt>
                <c:pt idx="11">
                  <c:v>9300.5279367047406</c:v>
                </c:pt>
                <c:pt idx="12">
                  <c:v>9157.3080948342995</c:v>
                </c:pt>
                <c:pt idx="13">
                  <c:v>8859.7150598354692</c:v>
                </c:pt>
                <c:pt idx="14">
                  <c:v>8571.9345947080492</c:v>
                </c:pt>
                <c:pt idx="15">
                  <c:v>8307.0229024477794</c:v>
                </c:pt>
                <c:pt idx="16">
                  <c:v>8129.70469659831</c:v>
                </c:pt>
                <c:pt idx="17">
                  <c:v>8027.9378972673903</c:v>
                </c:pt>
                <c:pt idx="18">
                  <c:v>7826.4362837026201</c:v>
                </c:pt>
                <c:pt idx="19">
                  <c:v>7646.1949726555904</c:v>
                </c:pt>
                <c:pt idx="20">
                  <c:v>7435.5410865529202</c:v>
                </c:pt>
                <c:pt idx="21">
                  <c:v>7145.1960053398598</c:v>
                </c:pt>
                <c:pt idx="22">
                  <c:v>6940.53879202608</c:v>
                </c:pt>
                <c:pt idx="23">
                  <c:v>6720.6074096842303</c:v>
                </c:pt>
                <c:pt idx="24">
                  <c:v>6541.3473762215599</c:v>
                </c:pt>
                <c:pt idx="25">
                  <c:v>6463.7286063473603</c:v>
                </c:pt>
                <c:pt idx="26">
                  <c:v>6448.4568110709797</c:v>
                </c:pt>
                <c:pt idx="27">
                  <c:v>6429.41623467299</c:v>
                </c:pt>
                <c:pt idx="28">
                  <c:v>6392.2835261565297</c:v>
                </c:pt>
                <c:pt idx="29">
                  <c:v>6359.3121958920701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60F-4B53-989A-BCF85A6E0468}"/>
            </c:ext>
          </c:extLst>
        </c:ser>
        <c:ser>
          <c:idx val="7"/>
          <c:order val="7"/>
          <c:tx>
            <c:strRef>
              <c:f>'YLL Female'!$AL$9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Female'!$AM$9:$BP$9</c:f>
              <c:numCache>
                <c:formatCode>General</c:formatCode>
                <c:ptCount val="30"/>
                <c:pt idx="0">
                  <c:v>13161.0211326798</c:v>
                </c:pt>
                <c:pt idx="1">
                  <c:v>13523.0340435037</c:v>
                </c:pt>
                <c:pt idx="2">
                  <c:v>13044.2822990433</c:v>
                </c:pt>
                <c:pt idx="3">
                  <c:v>13802.6516199283</c:v>
                </c:pt>
                <c:pt idx="4">
                  <c:v>14583.978132374499</c:v>
                </c:pt>
                <c:pt idx="5">
                  <c:v>13636.631439811499</c:v>
                </c:pt>
                <c:pt idx="6">
                  <c:v>12398.7896332281</c:v>
                </c:pt>
                <c:pt idx="7">
                  <c:v>12127.1049947102</c:v>
                </c:pt>
                <c:pt idx="8">
                  <c:v>12563.274092193</c:v>
                </c:pt>
                <c:pt idx="9">
                  <c:v>12026.4374123053</c:v>
                </c:pt>
                <c:pt idx="10">
                  <c:v>12057.145677230001</c:v>
                </c:pt>
                <c:pt idx="11">
                  <c:v>12012.8836310592</c:v>
                </c:pt>
                <c:pt idx="12">
                  <c:v>11313.151937753801</c:v>
                </c:pt>
                <c:pt idx="13">
                  <c:v>11002.542809140699</c:v>
                </c:pt>
                <c:pt idx="14">
                  <c:v>10432.364464209601</c:v>
                </c:pt>
                <c:pt idx="15">
                  <c:v>10317.2974336548</c:v>
                </c:pt>
                <c:pt idx="16">
                  <c:v>10011.876931503901</c:v>
                </c:pt>
                <c:pt idx="17">
                  <c:v>9782.4381750757093</c:v>
                </c:pt>
                <c:pt idx="18">
                  <c:v>9260.5649411716095</c:v>
                </c:pt>
                <c:pt idx="19">
                  <c:v>8715.9556790660499</c:v>
                </c:pt>
                <c:pt idx="20">
                  <c:v>8077.5854713363997</c:v>
                </c:pt>
                <c:pt idx="21">
                  <c:v>8095.5204600283596</c:v>
                </c:pt>
                <c:pt idx="22">
                  <c:v>7852.5252660363703</c:v>
                </c:pt>
                <c:pt idx="23">
                  <c:v>7744.7852317755396</c:v>
                </c:pt>
                <c:pt idx="24">
                  <c:v>7539.5269873854104</c:v>
                </c:pt>
                <c:pt idx="25">
                  <c:v>7339.0058942076203</c:v>
                </c:pt>
                <c:pt idx="26">
                  <c:v>7635.5710314312901</c:v>
                </c:pt>
                <c:pt idx="27">
                  <c:v>7622.7644078143503</c:v>
                </c:pt>
                <c:pt idx="28">
                  <c:v>7553.0096657323602</c:v>
                </c:pt>
                <c:pt idx="29">
                  <c:v>7473.1633734747302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60F-4B53-989A-BCF85A6E0468}"/>
            </c:ext>
          </c:extLst>
        </c:ser>
        <c:ser>
          <c:idx val="8"/>
          <c:order val="8"/>
          <c:tx>
            <c:strRef>
              <c:f>'YLL Female'!$AL$10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Female'!$AM$10:$BP$10</c:f>
              <c:numCache>
                <c:formatCode>General</c:formatCode>
                <c:ptCount val="30"/>
                <c:pt idx="0">
                  <c:v>9930.2437823131295</c:v>
                </c:pt>
                <c:pt idx="1">
                  <c:v>9786.8679972728096</c:v>
                </c:pt>
                <c:pt idx="2">
                  <c:v>9587.5370653787104</c:v>
                </c:pt>
                <c:pt idx="3">
                  <c:v>9448.0342205686302</c:v>
                </c:pt>
                <c:pt idx="4">
                  <c:v>9262.8915590327397</c:v>
                </c:pt>
                <c:pt idx="5">
                  <c:v>9113.3520257932705</c:v>
                </c:pt>
                <c:pt idx="6">
                  <c:v>8926.3052020091109</c:v>
                </c:pt>
                <c:pt idx="7">
                  <c:v>8759.3415763997291</c:v>
                </c:pt>
                <c:pt idx="8">
                  <c:v>8589.4602070381097</c:v>
                </c:pt>
                <c:pt idx="9">
                  <c:v>8420.6051364088798</c:v>
                </c:pt>
                <c:pt idx="10">
                  <c:v>8191.3798357067599</c:v>
                </c:pt>
                <c:pt idx="11">
                  <c:v>8016.2925131868997</c:v>
                </c:pt>
                <c:pt idx="12">
                  <c:v>7891.1973797099799</c:v>
                </c:pt>
                <c:pt idx="13">
                  <c:v>7772.4540274278297</c:v>
                </c:pt>
                <c:pt idx="14">
                  <c:v>7509.69260922181</c:v>
                </c:pt>
                <c:pt idx="15">
                  <c:v>7365.20816157223</c:v>
                </c:pt>
                <c:pt idx="16">
                  <c:v>7189.1837595724601</c:v>
                </c:pt>
                <c:pt idx="17">
                  <c:v>7072.3930061138799</c:v>
                </c:pt>
                <c:pt idx="18">
                  <c:v>6952.0681919867202</c:v>
                </c:pt>
                <c:pt idx="19">
                  <c:v>6827.1657995133301</c:v>
                </c:pt>
                <c:pt idx="20">
                  <c:v>6650.7251497094703</c:v>
                </c:pt>
                <c:pt idx="21">
                  <c:v>6530.5705934141997</c:v>
                </c:pt>
                <c:pt idx="22">
                  <c:v>6436.3115216163496</c:v>
                </c:pt>
                <c:pt idx="23">
                  <c:v>6324.7053549024704</c:v>
                </c:pt>
                <c:pt idx="24">
                  <c:v>6214.3505390136497</c:v>
                </c:pt>
                <c:pt idx="25">
                  <c:v>6210.2705630493601</c:v>
                </c:pt>
                <c:pt idx="26">
                  <c:v>6116.8319001781401</c:v>
                </c:pt>
                <c:pt idx="27">
                  <c:v>6064.7643735380198</c:v>
                </c:pt>
                <c:pt idx="28">
                  <c:v>6061.8767478367499</c:v>
                </c:pt>
                <c:pt idx="29">
                  <c:v>6038.9484689973096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A60F-4B53-989A-BCF85A6E0468}"/>
            </c:ext>
          </c:extLst>
        </c:ser>
        <c:ser>
          <c:idx val="9"/>
          <c:order val="9"/>
          <c:tx>
            <c:strRef>
              <c:f>'YLL Female'!$AL$11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Female'!$AM$11:$BP$11</c:f>
              <c:numCache>
                <c:formatCode>General</c:formatCode>
                <c:ptCount val="30"/>
                <c:pt idx="0">
                  <c:v>8709.2250926545003</c:v>
                </c:pt>
                <c:pt idx="1">
                  <c:v>8503.4087469361693</c:v>
                </c:pt>
                <c:pt idx="2">
                  <c:v>8402.0579865798809</c:v>
                </c:pt>
                <c:pt idx="3">
                  <c:v>8225.5220354408102</c:v>
                </c:pt>
                <c:pt idx="4">
                  <c:v>7869.6463089960598</c:v>
                </c:pt>
                <c:pt idx="5">
                  <c:v>7741.9822644853903</c:v>
                </c:pt>
                <c:pt idx="6">
                  <c:v>7548.9695523309401</c:v>
                </c:pt>
                <c:pt idx="7">
                  <c:v>7542.3836908573503</c:v>
                </c:pt>
                <c:pt idx="8">
                  <c:v>7363.5036368042402</c:v>
                </c:pt>
                <c:pt idx="9">
                  <c:v>7230.4053361775696</c:v>
                </c:pt>
                <c:pt idx="10">
                  <c:v>7177.4599504798298</c:v>
                </c:pt>
                <c:pt idx="11">
                  <c:v>6974.0224187696404</c:v>
                </c:pt>
                <c:pt idx="12">
                  <c:v>6898.3958992142298</c:v>
                </c:pt>
                <c:pt idx="13">
                  <c:v>6783.4870101393999</c:v>
                </c:pt>
                <c:pt idx="14">
                  <c:v>6756.51851027063</c:v>
                </c:pt>
                <c:pt idx="15">
                  <c:v>6613.8622721554902</c:v>
                </c:pt>
                <c:pt idx="16">
                  <c:v>6373.51764347259</c:v>
                </c:pt>
                <c:pt idx="17">
                  <c:v>6299.9036341623196</c:v>
                </c:pt>
                <c:pt idx="18">
                  <c:v>6205.60319432079</c:v>
                </c:pt>
                <c:pt idx="19">
                  <c:v>6128.2348661607703</c:v>
                </c:pt>
                <c:pt idx="20">
                  <c:v>6029.9693390437697</c:v>
                </c:pt>
                <c:pt idx="21">
                  <c:v>5903.0566695559801</c:v>
                </c:pt>
                <c:pt idx="22">
                  <c:v>5860.0994083618598</c:v>
                </c:pt>
                <c:pt idx="23">
                  <c:v>5718.36524034987</c:v>
                </c:pt>
                <c:pt idx="24">
                  <c:v>5586.0865132716499</c:v>
                </c:pt>
                <c:pt idx="25">
                  <c:v>5453.1332738491601</c:v>
                </c:pt>
                <c:pt idx="26">
                  <c:v>5400.9166390498503</c:v>
                </c:pt>
                <c:pt idx="27">
                  <c:v>5385.0914585227601</c:v>
                </c:pt>
                <c:pt idx="28">
                  <c:v>5351.5129586846597</c:v>
                </c:pt>
                <c:pt idx="29">
                  <c:v>5324.7793135042702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60F-4B53-989A-BCF85A6E0468}"/>
            </c:ext>
          </c:extLst>
        </c:ser>
        <c:ser>
          <c:idx val="10"/>
          <c:order val="10"/>
          <c:tx>
            <c:strRef>
              <c:f>'YLL Female'!$AL$12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Female'!$AM$12:$BP$12</c:f>
              <c:numCache>
                <c:formatCode>General</c:formatCode>
                <c:ptCount val="30"/>
                <c:pt idx="0">
                  <c:v>7188.2499802472903</c:v>
                </c:pt>
                <c:pt idx="1">
                  <c:v>7052.4079037372403</c:v>
                </c:pt>
                <c:pt idx="2">
                  <c:v>6893.5063554628896</c:v>
                </c:pt>
                <c:pt idx="3">
                  <c:v>6788.2310017052796</c:v>
                </c:pt>
                <c:pt idx="4">
                  <c:v>6596.3913042058703</c:v>
                </c:pt>
                <c:pt idx="5">
                  <c:v>6503.4967295197503</c:v>
                </c:pt>
                <c:pt idx="6">
                  <c:v>6427.7916530227503</c:v>
                </c:pt>
                <c:pt idx="7">
                  <c:v>6332.9027912790898</c:v>
                </c:pt>
                <c:pt idx="8">
                  <c:v>6345.8810945631403</c:v>
                </c:pt>
                <c:pt idx="9">
                  <c:v>6289.13381583913</c:v>
                </c:pt>
                <c:pt idx="10">
                  <c:v>6192.4252360697801</c:v>
                </c:pt>
                <c:pt idx="11">
                  <c:v>6139.3281359368802</c:v>
                </c:pt>
                <c:pt idx="12">
                  <c:v>6083.99665673447</c:v>
                </c:pt>
                <c:pt idx="13">
                  <c:v>6001.8554064628597</c:v>
                </c:pt>
                <c:pt idx="14">
                  <c:v>5766.7563133924004</c:v>
                </c:pt>
                <c:pt idx="15">
                  <c:v>5633.6316843743498</c:v>
                </c:pt>
                <c:pt idx="16">
                  <c:v>5531.3624623066798</c:v>
                </c:pt>
                <c:pt idx="17">
                  <c:v>5421.5617842557704</c:v>
                </c:pt>
                <c:pt idx="18">
                  <c:v>5400.4097619742297</c:v>
                </c:pt>
                <c:pt idx="19">
                  <c:v>5345.6516476234301</c:v>
                </c:pt>
                <c:pt idx="20">
                  <c:v>5243.3881251937801</c:v>
                </c:pt>
                <c:pt idx="21">
                  <c:v>5151.53594597348</c:v>
                </c:pt>
                <c:pt idx="22">
                  <c:v>5086.49567820629</c:v>
                </c:pt>
                <c:pt idx="23">
                  <c:v>4996.9707687277496</c:v>
                </c:pt>
                <c:pt idx="24">
                  <c:v>4901.7047583428202</c:v>
                </c:pt>
                <c:pt idx="25">
                  <c:v>4891.3987088097801</c:v>
                </c:pt>
                <c:pt idx="26">
                  <c:v>4759.9777243615199</c:v>
                </c:pt>
                <c:pt idx="27">
                  <c:v>4731.5166737388599</c:v>
                </c:pt>
                <c:pt idx="28">
                  <c:v>4721.7920955814398</c:v>
                </c:pt>
                <c:pt idx="29">
                  <c:v>4721.2162278426104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A60F-4B53-989A-BCF85A6E0468}"/>
            </c:ext>
          </c:extLst>
        </c:ser>
        <c:ser>
          <c:idx val="11"/>
          <c:order val="11"/>
          <c:tx>
            <c:strRef>
              <c:f>'YLL Female'!$AL$13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Female'!$AM$13:$BP$13</c:f>
              <c:numCache>
                <c:formatCode>General</c:formatCode>
                <c:ptCount val="30"/>
                <c:pt idx="0">
                  <c:v>9929.2931252357703</c:v>
                </c:pt>
                <c:pt idx="1">
                  <c:v>9731.3757113444499</c:v>
                </c:pt>
                <c:pt idx="2">
                  <c:v>9447.5317670087206</c:v>
                </c:pt>
                <c:pt idx="3">
                  <c:v>9318.0946385282696</c:v>
                </c:pt>
                <c:pt idx="4">
                  <c:v>9073.79926243716</c:v>
                </c:pt>
                <c:pt idx="5">
                  <c:v>8869.83426307218</c:v>
                </c:pt>
                <c:pt idx="6">
                  <c:v>8673.1223948282695</c:v>
                </c:pt>
                <c:pt idx="7">
                  <c:v>8438.8747258517596</c:v>
                </c:pt>
                <c:pt idx="8">
                  <c:v>8221.1032468890207</c:v>
                </c:pt>
                <c:pt idx="9">
                  <c:v>8017.6427381918802</c:v>
                </c:pt>
                <c:pt idx="10">
                  <c:v>7809.14926770078</c:v>
                </c:pt>
                <c:pt idx="11">
                  <c:v>7642.3026999578997</c:v>
                </c:pt>
                <c:pt idx="12">
                  <c:v>7565.9958825726098</c:v>
                </c:pt>
                <c:pt idx="13">
                  <c:v>7448.0984138848598</c:v>
                </c:pt>
                <c:pt idx="14">
                  <c:v>7175.92068804884</c:v>
                </c:pt>
                <c:pt idx="15">
                  <c:v>7002.0369386338598</c:v>
                </c:pt>
                <c:pt idx="16">
                  <c:v>6835.9846837267196</c:v>
                </c:pt>
                <c:pt idx="17">
                  <c:v>6740.5266018295797</c:v>
                </c:pt>
                <c:pt idx="18">
                  <c:v>6681.9559365052</c:v>
                </c:pt>
                <c:pt idx="19">
                  <c:v>6595.51076900518</c:v>
                </c:pt>
                <c:pt idx="20">
                  <c:v>6454.5362457356496</c:v>
                </c:pt>
                <c:pt idx="21">
                  <c:v>6368.8809850591197</c:v>
                </c:pt>
                <c:pt idx="22">
                  <c:v>6267.7387068403004</c:v>
                </c:pt>
                <c:pt idx="23">
                  <c:v>6276.6944499343299</c:v>
                </c:pt>
                <c:pt idx="24">
                  <c:v>6135.6532126170096</c:v>
                </c:pt>
                <c:pt idx="25">
                  <c:v>6192.6491053683303</c:v>
                </c:pt>
                <c:pt idx="26">
                  <c:v>6184.2358339771399</c:v>
                </c:pt>
                <c:pt idx="27">
                  <c:v>6101.0011467418199</c:v>
                </c:pt>
                <c:pt idx="28">
                  <c:v>6065.4258715795504</c:v>
                </c:pt>
                <c:pt idx="29">
                  <c:v>6045.7884625932202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60F-4B53-989A-BCF85A6E0468}"/>
            </c:ext>
          </c:extLst>
        </c:ser>
        <c:ser>
          <c:idx val="12"/>
          <c:order val="12"/>
          <c:tx>
            <c:strRef>
              <c:f>'YLL Female'!$AL$14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Female'!$AM$14:$BP$14</c:f>
              <c:numCache>
                <c:formatCode>General</c:formatCode>
                <c:ptCount val="30"/>
                <c:pt idx="0">
                  <c:v>8823.9249043906002</c:v>
                </c:pt>
                <c:pt idx="1">
                  <c:v>8684.5689916660904</c:v>
                </c:pt>
                <c:pt idx="2">
                  <c:v>8673.3257361746091</c:v>
                </c:pt>
                <c:pt idx="3">
                  <c:v>8478.2325202997308</c:v>
                </c:pt>
                <c:pt idx="4">
                  <c:v>8345.5040244611901</c:v>
                </c:pt>
                <c:pt idx="5">
                  <c:v>8246.1800147932408</c:v>
                </c:pt>
                <c:pt idx="6">
                  <c:v>8115.9841806429904</c:v>
                </c:pt>
                <c:pt idx="7">
                  <c:v>7958.6751826133304</c:v>
                </c:pt>
                <c:pt idx="8">
                  <c:v>7920.5785405308498</c:v>
                </c:pt>
                <c:pt idx="9">
                  <c:v>7814.65246244431</c:v>
                </c:pt>
                <c:pt idx="10">
                  <c:v>7613.3468041689102</c:v>
                </c:pt>
                <c:pt idx="11">
                  <c:v>7468.6872297186301</c:v>
                </c:pt>
                <c:pt idx="12">
                  <c:v>7404.2228197378599</c:v>
                </c:pt>
                <c:pt idx="13">
                  <c:v>7269.2294850670596</c:v>
                </c:pt>
                <c:pt idx="14">
                  <c:v>7142.1721531339599</c:v>
                </c:pt>
                <c:pt idx="15">
                  <c:v>6958.3554989116701</c:v>
                </c:pt>
                <c:pt idx="16">
                  <c:v>6810.8778687499898</c:v>
                </c:pt>
                <c:pt idx="17">
                  <c:v>6819.0113262949098</c:v>
                </c:pt>
                <c:pt idx="18">
                  <c:v>6599.49641642407</c:v>
                </c:pt>
                <c:pt idx="19">
                  <c:v>6465.1461655728599</c:v>
                </c:pt>
                <c:pt idx="20">
                  <c:v>6369.6435521877302</c:v>
                </c:pt>
                <c:pt idx="21">
                  <c:v>6283.7560065084899</c:v>
                </c:pt>
                <c:pt idx="22">
                  <c:v>6231.6152769411601</c:v>
                </c:pt>
                <c:pt idx="23">
                  <c:v>6053.5512588758202</c:v>
                </c:pt>
                <c:pt idx="24">
                  <c:v>5883.22674246526</c:v>
                </c:pt>
                <c:pt idx="25">
                  <c:v>5848.5145732247902</c:v>
                </c:pt>
                <c:pt idx="26">
                  <c:v>5891.1048768188502</c:v>
                </c:pt>
                <c:pt idx="27">
                  <c:v>5845.7624514962899</c:v>
                </c:pt>
                <c:pt idx="28">
                  <c:v>5968.0812620119596</c:v>
                </c:pt>
                <c:pt idx="29">
                  <c:v>5994.8376710562097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A60F-4B53-989A-BCF85A6E0468}"/>
            </c:ext>
          </c:extLst>
        </c:ser>
        <c:ser>
          <c:idx val="13"/>
          <c:order val="13"/>
          <c:tx>
            <c:strRef>
              <c:f>'YLL Female'!$AL$15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Female'!$AM$15:$BP$15</c:f>
              <c:numCache>
                <c:formatCode>General</c:formatCode>
                <c:ptCount val="30"/>
                <c:pt idx="0">
                  <c:v>15001.995774266599</c:v>
                </c:pt>
                <c:pt idx="1">
                  <c:v>14912.955788593201</c:v>
                </c:pt>
                <c:pt idx="2">
                  <c:v>15184.293999871599</c:v>
                </c:pt>
                <c:pt idx="3">
                  <c:v>15251.4688779755</c:v>
                </c:pt>
                <c:pt idx="4">
                  <c:v>14699.668239348801</c:v>
                </c:pt>
                <c:pt idx="5">
                  <c:v>14455.5281959318</c:v>
                </c:pt>
                <c:pt idx="6">
                  <c:v>13656.1293372903</c:v>
                </c:pt>
                <c:pt idx="7">
                  <c:v>13605.121005569201</c:v>
                </c:pt>
                <c:pt idx="8">
                  <c:v>13563.833373069499</c:v>
                </c:pt>
                <c:pt idx="9">
                  <c:v>13443.7319225341</c:v>
                </c:pt>
                <c:pt idx="10">
                  <c:v>12801.2235202342</c:v>
                </c:pt>
                <c:pt idx="11">
                  <c:v>12322.342889702501</c:v>
                </c:pt>
                <c:pt idx="12">
                  <c:v>12133.610253820099</c:v>
                </c:pt>
                <c:pt idx="13">
                  <c:v>12156.6254057726</c:v>
                </c:pt>
                <c:pt idx="14">
                  <c:v>11796.0227739109</c:v>
                </c:pt>
                <c:pt idx="15">
                  <c:v>11743.0521013742</c:v>
                </c:pt>
                <c:pt idx="16">
                  <c:v>11294.4118225651</c:v>
                </c:pt>
                <c:pt idx="17">
                  <c:v>11410.616540049699</c:v>
                </c:pt>
                <c:pt idx="18">
                  <c:v>10881.121242131499</c:v>
                </c:pt>
                <c:pt idx="19">
                  <c:v>10741.6553275734</c:v>
                </c:pt>
                <c:pt idx="20">
                  <c:v>10433.1131813874</c:v>
                </c:pt>
                <c:pt idx="21">
                  <c:v>10291.690168830301</c:v>
                </c:pt>
                <c:pt idx="22">
                  <c:v>10068.153333345699</c:v>
                </c:pt>
                <c:pt idx="23">
                  <c:v>9792.2990607369593</c:v>
                </c:pt>
                <c:pt idx="24">
                  <c:v>9644.9484326255806</c:v>
                </c:pt>
                <c:pt idx="25">
                  <c:v>9833.7893140954202</c:v>
                </c:pt>
                <c:pt idx="26">
                  <c:v>9279.1786190497496</c:v>
                </c:pt>
                <c:pt idx="27">
                  <c:v>9383.6181391238297</c:v>
                </c:pt>
                <c:pt idx="28">
                  <c:v>9405.2101293896394</c:v>
                </c:pt>
                <c:pt idx="29">
                  <c:v>9232.9164727357002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A60F-4B53-989A-BCF85A6E0468}"/>
            </c:ext>
          </c:extLst>
        </c:ser>
        <c:ser>
          <c:idx val="14"/>
          <c:order val="14"/>
          <c:tx>
            <c:strRef>
              <c:f>'YLL Female'!$AL$16</c:f>
              <c:strCache>
                <c:ptCount val="1"/>
                <c:pt idx="0">
                  <c:v>Iceland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Female'!$AM$16:$BP$16</c:f>
              <c:numCache>
                <c:formatCode>General</c:formatCode>
                <c:ptCount val="30"/>
                <c:pt idx="0">
                  <c:v>8079.2816757867204</c:v>
                </c:pt>
                <c:pt idx="1">
                  <c:v>8025.9640496801903</c:v>
                </c:pt>
                <c:pt idx="2">
                  <c:v>7967.1973352883997</c:v>
                </c:pt>
                <c:pt idx="3">
                  <c:v>7895.0913900509604</c:v>
                </c:pt>
                <c:pt idx="4">
                  <c:v>7807.1165147535603</c:v>
                </c:pt>
                <c:pt idx="5">
                  <c:v>7722.4987613960602</c:v>
                </c:pt>
                <c:pt idx="6">
                  <c:v>7582.9463110248198</c:v>
                </c:pt>
                <c:pt idx="7">
                  <c:v>7455.6705620983403</c:v>
                </c:pt>
                <c:pt idx="8">
                  <c:v>7266.6580733561204</c:v>
                </c:pt>
                <c:pt idx="9">
                  <c:v>7042.8603642930402</c:v>
                </c:pt>
                <c:pt idx="10">
                  <c:v>6844.5951136842796</c:v>
                </c:pt>
                <c:pt idx="11">
                  <c:v>6651.8327780949803</c:v>
                </c:pt>
                <c:pt idx="12">
                  <c:v>6474.0075354766705</c:v>
                </c:pt>
                <c:pt idx="13">
                  <c:v>6304.4626881149497</c:v>
                </c:pt>
                <c:pt idx="14">
                  <c:v>6112.5057012275001</c:v>
                </c:pt>
                <c:pt idx="15">
                  <c:v>5916.5951986797099</c:v>
                </c:pt>
                <c:pt idx="16">
                  <c:v>5720.7270666085396</c:v>
                </c:pt>
                <c:pt idx="17">
                  <c:v>5486.8628604302803</c:v>
                </c:pt>
                <c:pt idx="18">
                  <c:v>5273.4573761824804</c:v>
                </c:pt>
                <c:pt idx="19">
                  <c:v>5100.9464093400502</c:v>
                </c:pt>
                <c:pt idx="20">
                  <c:v>4967.6085301553803</c:v>
                </c:pt>
                <c:pt idx="21">
                  <c:v>4847.5978291018901</c:v>
                </c:pt>
                <c:pt idx="22">
                  <c:v>4748.9578898623704</c:v>
                </c:pt>
                <c:pt idx="23">
                  <c:v>4688.5037405067897</c:v>
                </c:pt>
                <c:pt idx="24">
                  <c:v>4633.1339007041797</c:v>
                </c:pt>
                <c:pt idx="25">
                  <c:v>4567.8888153474199</c:v>
                </c:pt>
                <c:pt idx="26">
                  <c:v>4472.1867559448301</c:v>
                </c:pt>
                <c:pt idx="27">
                  <c:v>4370.1263812015204</c:v>
                </c:pt>
                <c:pt idx="28">
                  <c:v>4330.6138532811201</c:v>
                </c:pt>
                <c:pt idx="29">
                  <c:v>4293.8523571042397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A60F-4B53-989A-BCF85A6E0468}"/>
            </c:ext>
          </c:extLst>
        </c:ser>
        <c:ser>
          <c:idx val="15"/>
          <c:order val="15"/>
          <c:tx>
            <c:strRef>
              <c:f>'YLL Female'!$AL$17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Female'!$AM$17:$BP$17</c:f>
              <c:numCache>
                <c:formatCode>General</c:formatCode>
                <c:ptCount val="30"/>
                <c:pt idx="0">
                  <c:v>10702.513802360399</c:v>
                </c:pt>
                <c:pt idx="1">
                  <c:v>10397.921313937601</c:v>
                </c:pt>
                <c:pt idx="2">
                  <c:v>10259.537592646</c:v>
                </c:pt>
                <c:pt idx="3">
                  <c:v>10035.1655901295</c:v>
                </c:pt>
                <c:pt idx="4">
                  <c:v>9838.9344297116004</c:v>
                </c:pt>
                <c:pt idx="5">
                  <c:v>9809.9227273491506</c:v>
                </c:pt>
                <c:pt idx="6">
                  <c:v>9541.9530301823706</c:v>
                </c:pt>
                <c:pt idx="7">
                  <c:v>9479.0373158254497</c:v>
                </c:pt>
                <c:pt idx="8">
                  <c:v>9272.6612615097602</c:v>
                </c:pt>
                <c:pt idx="9">
                  <c:v>9199.4723424258009</c:v>
                </c:pt>
                <c:pt idx="10">
                  <c:v>8961.4290314186401</c:v>
                </c:pt>
                <c:pt idx="11">
                  <c:v>8585.82107452938</c:v>
                </c:pt>
                <c:pt idx="12">
                  <c:v>8197.6207507652598</c:v>
                </c:pt>
                <c:pt idx="13">
                  <c:v>7993.3014200437901</c:v>
                </c:pt>
                <c:pt idx="14">
                  <c:v>7721.6940524662796</c:v>
                </c:pt>
                <c:pt idx="15">
                  <c:v>7463.9359459991701</c:v>
                </c:pt>
                <c:pt idx="16">
                  <c:v>7320.7471876113696</c:v>
                </c:pt>
                <c:pt idx="17">
                  <c:v>7045.6461311578296</c:v>
                </c:pt>
                <c:pt idx="18">
                  <c:v>6952.6075422563799</c:v>
                </c:pt>
                <c:pt idx="19">
                  <c:v>6776.1735212974299</c:v>
                </c:pt>
                <c:pt idx="20">
                  <c:v>6501.9295879872498</c:v>
                </c:pt>
                <c:pt idx="21">
                  <c:v>6483.2070548588799</c:v>
                </c:pt>
                <c:pt idx="22">
                  <c:v>6353.5284850857797</c:v>
                </c:pt>
                <c:pt idx="23">
                  <c:v>6231.2443614405502</c:v>
                </c:pt>
                <c:pt idx="24">
                  <c:v>6067.8070276398903</c:v>
                </c:pt>
                <c:pt idx="25">
                  <c:v>6040.8837590933299</c:v>
                </c:pt>
                <c:pt idx="26">
                  <c:v>5888.79850629254</c:v>
                </c:pt>
                <c:pt idx="27">
                  <c:v>5840.58129253686</c:v>
                </c:pt>
                <c:pt idx="28">
                  <c:v>5839.5427016734002</c:v>
                </c:pt>
                <c:pt idx="29">
                  <c:v>5791.7501854120301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A60F-4B53-989A-BCF85A6E0468}"/>
            </c:ext>
          </c:extLst>
        </c:ser>
        <c:ser>
          <c:idx val="16"/>
          <c:order val="16"/>
          <c:tx>
            <c:strRef>
              <c:f>'YLL Female'!$AL$18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Female'!$AM$18:$BP$18</c:f>
              <c:numCache>
                <c:formatCode>General</c:formatCode>
                <c:ptCount val="30"/>
                <c:pt idx="0">
                  <c:v>8356.4911619365703</c:v>
                </c:pt>
                <c:pt idx="1">
                  <c:v>8237.6434277826193</c:v>
                </c:pt>
                <c:pt idx="2">
                  <c:v>8041.1912034284296</c:v>
                </c:pt>
                <c:pt idx="3">
                  <c:v>7907.3363737660902</c:v>
                </c:pt>
                <c:pt idx="4">
                  <c:v>7738.93015110955</c:v>
                </c:pt>
                <c:pt idx="5">
                  <c:v>7555.0533853529596</c:v>
                </c:pt>
                <c:pt idx="6">
                  <c:v>7391.26530314089</c:v>
                </c:pt>
                <c:pt idx="7">
                  <c:v>7229.4644150256199</c:v>
                </c:pt>
                <c:pt idx="8">
                  <c:v>7154.5536922656502</c:v>
                </c:pt>
                <c:pt idx="9">
                  <c:v>6935.50109544111</c:v>
                </c:pt>
                <c:pt idx="10">
                  <c:v>6738.2601914626202</c:v>
                </c:pt>
                <c:pt idx="11">
                  <c:v>6546.36405725037</c:v>
                </c:pt>
                <c:pt idx="12">
                  <c:v>6433.2341570854296</c:v>
                </c:pt>
                <c:pt idx="13">
                  <c:v>6347.6577115710397</c:v>
                </c:pt>
                <c:pt idx="14">
                  <c:v>6077.4090460068901</c:v>
                </c:pt>
                <c:pt idx="15">
                  <c:v>5938.1508849437896</c:v>
                </c:pt>
                <c:pt idx="16">
                  <c:v>5786.0309022747997</c:v>
                </c:pt>
                <c:pt idx="17">
                  <c:v>5704.7535402003496</c:v>
                </c:pt>
                <c:pt idx="18">
                  <c:v>5623.2846982480796</c:v>
                </c:pt>
                <c:pt idx="19">
                  <c:v>5552.2470799276998</c:v>
                </c:pt>
                <c:pt idx="20">
                  <c:v>5411.7075758509</c:v>
                </c:pt>
                <c:pt idx="21">
                  <c:v>5357.5069674140204</c:v>
                </c:pt>
                <c:pt idx="22">
                  <c:v>5291.5373419092402</c:v>
                </c:pt>
                <c:pt idx="23">
                  <c:v>5175.9200045893704</c:v>
                </c:pt>
                <c:pt idx="24">
                  <c:v>5072.5291013488504</c:v>
                </c:pt>
                <c:pt idx="25">
                  <c:v>5111.3053928794097</c:v>
                </c:pt>
                <c:pt idx="26">
                  <c:v>4973.7647861865298</c:v>
                </c:pt>
                <c:pt idx="27">
                  <c:v>4936.6937639777598</c:v>
                </c:pt>
                <c:pt idx="28">
                  <c:v>4952.81177980549</c:v>
                </c:pt>
                <c:pt idx="29">
                  <c:v>4940.4715326159403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A60F-4B53-989A-BCF85A6E0468}"/>
            </c:ext>
          </c:extLst>
        </c:ser>
        <c:ser>
          <c:idx val="17"/>
          <c:order val="17"/>
          <c:tx>
            <c:strRef>
              <c:f>'YLL Female'!$AL$19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Female'!$AM$19:$BP$19</c:f>
              <c:numCache>
                <c:formatCode>General</c:formatCode>
                <c:ptCount val="30"/>
                <c:pt idx="0">
                  <c:v>13388.434819063499</c:v>
                </c:pt>
                <c:pt idx="1">
                  <c:v>13291.8808256144</c:v>
                </c:pt>
                <c:pt idx="2">
                  <c:v>13516.499951243</c:v>
                </c:pt>
                <c:pt idx="3">
                  <c:v>14712.9951962135</c:v>
                </c:pt>
                <c:pt idx="4">
                  <c:v>15622.7471053319</c:v>
                </c:pt>
                <c:pt idx="5">
                  <c:v>15044.4542778129</c:v>
                </c:pt>
                <c:pt idx="6">
                  <c:v>13281.528287794399</c:v>
                </c:pt>
                <c:pt idx="7">
                  <c:v>12891.1749740539</c:v>
                </c:pt>
                <c:pt idx="8">
                  <c:v>13302.443561885</c:v>
                </c:pt>
                <c:pt idx="9">
                  <c:v>12636.7731484216</c:v>
                </c:pt>
                <c:pt idx="10">
                  <c:v>12090.887559892501</c:v>
                </c:pt>
                <c:pt idx="11">
                  <c:v>12590.388928027</c:v>
                </c:pt>
                <c:pt idx="12">
                  <c:v>12174.824931462401</c:v>
                </c:pt>
                <c:pt idx="13">
                  <c:v>12265.306322188701</c:v>
                </c:pt>
                <c:pt idx="14">
                  <c:v>11925.718462880601</c:v>
                </c:pt>
                <c:pt idx="15">
                  <c:v>11882.8811874004</c:v>
                </c:pt>
                <c:pt idx="16">
                  <c:v>12517.504051616001</c:v>
                </c:pt>
                <c:pt idx="17">
                  <c:v>12010.3828069841</c:v>
                </c:pt>
                <c:pt idx="18">
                  <c:v>11142.532162871001</c:v>
                </c:pt>
                <c:pt idx="19">
                  <c:v>10826.6346723099</c:v>
                </c:pt>
                <c:pt idx="20">
                  <c:v>10423.068374275501</c:v>
                </c:pt>
                <c:pt idx="21">
                  <c:v>10117.8520660306</c:v>
                </c:pt>
                <c:pt idx="22">
                  <c:v>9563.6586966918094</c:v>
                </c:pt>
                <c:pt idx="23">
                  <c:v>9767.69360194402</c:v>
                </c:pt>
                <c:pt idx="24">
                  <c:v>9280.7148447855507</c:v>
                </c:pt>
                <c:pt idx="25">
                  <c:v>9007.0369966066792</c:v>
                </c:pt>
                <c:pt idx="26">
                  <c:v>8951.1989137521796</c:v>
                </c:pt>
                <c:pt idx="27">
                  <c:v>8919.5355346510496</c:v>
                </c:pt>
                <c:pt idx="28">
                  <c:v>8872.1785600376697</c:v>
                </c:pt>
                <c:pt idx="29">
                  <c:v>8837.5076458814092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A60F-4B53-989A-BCF85A6E0468}"/>
            </c:ext>
          </c:extLst>
        </c:ser>
        <c:ser>
          <c:idx val="18"/>
          <c:order val="18"/>
          <c:tx>
            <c:strRef>
              <c:f>'YLL Female'!$AL$20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Female'!$AM$20:$BP$20</c:f>
              <c:numCache>
                <c:formatCode>General</c:formatCode>
                <c:ptCount val="30"/>
                <c:pt idx="0">
                  <c:v>12103.4848971273</c:v>
                </c:pt>
                <c:pt idx="1">
                  <c:v>12610.872820385899</c:v>
                </c:pt>
                <c:pt idx="2">
                  <c:v>12395.9559601619</c:v>
                </c:pt>
                <c:pt idx="3">
                  <c:v>13287.529299781099</c:v>
                </c:pt>
                <c:pt idx="4">
                  <c:v>13591.645094724699</c:v>
                </c:pt>
                <c:pt idx="5">
                  <c:v>13278.6467623554</c:v>
                </c:pt>
                <c:pt idx="6">
                  <c:v>12383.388707018399</c:v>
                </c:pt>
                <c:pt idx="7">
                  <c:v>11566.729916288699</c:v>
                </c:pt>
                <c:pt idx="8">
                  <c:v>11461.593955242701</c:v>
                </c:pt>
                <c:pt idx="9">
                  <c:v>10971.3985220097</c:v>
                </c:pt>
                <c:pt idx="10">
                  <c:v>10607.0383296787</c:v>
                </c:pt>
                <c:pt idx="11">
                  <c:v>10821.448691691799</c:v>
                </c:pt>
                <c:pt idx="12">
                  <c:v>10535.1432434257</c:v>
                </c:pt>
                <c:pt idx="13">
                  <c:v>10566.447838263301</c:v>
                </c:pt>
                <c:pt idx="14">
                  <c:v>10376.0421526262</c:v>
                </c:pt>
                <c:pt idx="15">
                  <c:v>10830.643644015199</c:v>
                </c:pt>
                <c:pt idx="16">
                  <c:v>11117.5084779924</c:v>
                </c:pt>
                <c:pt idx="17">
                  <c:v>11248.9640280278</c:v>
                </c:pt>
                <c:pt idx="18">
                  <c:v>11109.274044276301</c:v>
                </c:pt>
                <c:pt idx="19">
                  <c:v>9949.1317717356196</c:v>
                </c:pt>
                <c:pt idx="20">
                  <c:v>9676.6790802669002</c:v>
                </c:pt>
                <c:pt idx="21">
                  <c:v>9540.4373658348995</c:v>
                </c:pt>
                <c:pt idx="22">
                  <c:v>9312.7648056789294</c:v>
                </c:pt>
                <c:pt idx="23">
                  <c:v>9267.5333699556795</c:v>
                </c:pt>
                <c:pt idx="24">
                  <c:v>8845.2566661696492</c:v>
                </c:pt>
                <c:pt idx="25">
                  <c:v>8920.4530243162208</c:v>
                </c:pt>
                <c:pt idx="26">
                  <c:v>8648.9845554061703</c:v>
                </c:pt>
                <c:pt idx="27">
                  <c:v>8339.7509932951998</c:v>
                </c:pt>
                <c:pt idx="28">
                  <c:v>8245.2005506880796</c:v>
                </c:pt>
                <c:pt idx="29">
                  <c:v>8195.2455322214191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A60F-4B53-989A-BCF85A6E0468}"/>
            </c:ext>
          </c:extLst>
        </c:ser>
        <c:ser>
          <c:idx val="19"/>
          <c:order val="19"/>
          <c:tx>
            <c:strRef>
              <c:f>'YLL Female'!$AL$21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Female'!$AM$21:$BP$21</c:f>
              <c:numCache>
                <c:formatCode>General</c:formatCode>
                <c:ptCount val="30"/>
                <c:pt idx="0">
                  <c:v>9698.4947458320203</c:v>
                </c:pt>
                <c:pt idx="1">
                  <c:v>9495.7462632265797</c:v>
                </c:pt>
                <c:pt idx="2">
                  <c:v>9282.7470957660898</c:v>
                </c:pt>
                <c:pt idx="3">
                  <c:v>9058.9367235759892</c:v>
                </c:pt>
                <c:pt idx="4">
                  <c:v>8761.5764805431099</c:v>
                </c:pt>
                <c:pt idx="5">
                  <c:v>8555.6918796691807</c:v>
                </c:pt>
                <c:pt idx="6">
                  <c:v>8441.2583673501795</c:v>
                </c:pt>
                <c:pt idx="7">
                  <c:v>8269.4438092280398</c:v>
                </c:pt>
                <c:pt idx="8">
                  <c:v>8109.28057930462</c:v>
                </c:pt>
                <c:pt idx="9">
                  <c:v>7977.8061004371802</c:v>
                </c:pt>
                <c:pt idx="10">
                  <c:v>7872.9872923984403</c:v>
                </c:pt>
                <c:pt idx="11">
                  <c:v>7682.62971308956</c:v>
                </c:pt>
                <c:pt idx="12">
                  <c:v>7447.44774283073</c:v>
                </c:pt>
                <c:pt idx="13">
                  <c:v>7176.0703428021898</c:v>
                </c:pt>
                <c:pt idx="14">
                  <c:v>6986.4709453266496</c:v>
                </c:pt>
                <c:pt idx="15">
                  <c:v>6870.3677700152402</c:v>
                </c:pt>
                <c:pt idx="16">
                  <c:v>6741.6670746053196</c:v>
                </c:pt>
                <c:pt idx="17">
                  <c:v>6584.6741617052703</c:v>
                </c:pt>
                <c:pt idx="18">
                  <c:v>6422.1620684598802</c:v>
                </c:pt>
                <c:pt idx="19">
                  <c:v>6320.4747774195703</c:v>
                </c:pt>
                <c:pt idx="20">
                  <c:v>6234.4100325260797</c:v>
                </c:pt>
                <c:pt idx="21">
                  <c:v>6085.4202490201096</c:v>
                </c:pt>
                <c:pt idx="22">
                  <c:v>5919.4299999477898</c:v>
                </c:pt>
                <c:pt idx="23">
                  <c:v>5852.8586589680399</c:v>
                </c:pt>
                <c:pt idx="24">
                  <c:v>5667.10450688523</c:v>
                </c:pt>
                <c:pt idx="25">
                  <c:v>5488.0073173014698</c:v>
                </c:pt>
                <c:pt idx="26">
                  <c:v>5246.2490894832999</c:v>
                </c:pt>
                <c:pt idx="27">
                  <c:v>5191.7167997943698</c:v>
                </c:pt>
                <c:pt idx="28">
                  <c:v>5142.8899890652601</c:v>
                </c:pt>
                <c:pt idx="29">
                  <c:v>5106.3674956826699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A60F-4B53-989A-BCF85A6E0468}"/>
            </c:ext>
          </c:extLst>
        </c:ser>
        <c:ser>
          <c:idx val="20"/>
          <c:order val="20"/>
          <c:tx>
            <c:strRef>
              <c:f>'YLL Female'!$AL$22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Female'!$AM$22:$BP$22</c:f>
              <c:numCache>
                <c:formatCode>General</c:formatCode>
                <c:ptCount val="30"/>
                <c:pt idx="0">
                  <c:v>9525.14450726414</c:v>
                </c:pt>
                <c:pt idx="1">
                  <c:v>9308.4789143150392</c:v>
                </c:pt>
                <c:pt idx="2">
                  <c:v>9161.1541122644594</c:v>
                </c:pt>
                <c:pt idx="3">
                  <c:v>8897.3614182895799</c:v>
                </c:pt>
                <c:pt idx="4">
                  <c:v>8680.8578068889601</c:v>
                </c:pt>
                <c:pt idx="5">
                  <c:v>8467.9902476049392</c:v>
                </c:pt>
                <c:pt idx="6">
                  <c:v>8220.4039070278104</c:v>
                </c:pt>
                <c:pt idx="7">
                  <c:v>8008.7931345294201</c:v>
                </c:pt>
                <c:pt idx="8">
                  <c:v>7861.3939348588501</c:v>
                </c:pt>
                <c:pt idx="9">
                  <c:v>7849.9788770469204</c:v>
                </c:pt>
                <c:pt idx="10">
                  <c:v>7762.2035212328301</c:v>
                </c:pt>
                <c:pt idx="11">
                  <c:v>7586.1899558409896</c:v>
                </c:pt>
                <c:pt idx="12">
                  <c:v>7505.0090826451096</c:v>
                </c:pt>
                <c:pt idx="13">
                  <c:v>7406.9654176883296</c:v>
                </c:pt>
                <c:pt idx="14">
                  <c:v>7132.6339348024403</c:v>
                </c:pt>
                <c:pt idx="15">
                  <c:v>6751.0379496859696</c:v>
                </c:pt>
                <c:pt idx="16">
                  <c:v>6619.2488184998101</c:v>
                </c:pt>
                <c:pt idx="17">
                  <c:v>6471.43085679672</c:v>
                </c:pt>
                <c:pt idx="18">
                  <c:v>6334.4802301076497</c:v>
                </c:pt>
                <c:pt idx="19">
                  <c:v>6206.0670876323702</c:v>
                </c:pt>
                <c:pt idx="20">
                  <c:v>5972.4931839084502</c:v>
                </c:pt>
                <c:pt idx="21">
                  <c:v>5906.4668297795897</c:v>
                </c:pt>
                <c:pt idx="22">
                  <c:v>5807.6919189460796</c:v>
                </c:pt>
                <c:pt idx="23">
                  <c:v>5671.9925656203504</c:v>
                </c:pt>
                <c:pt idx="24">
                  <c:v>5587.3430694502904</c:v>
                </c:pt>
                <c:pt idx="25">
                  <c:v>5578.3575467621104</c:v>
                </c:pt>
                <c:pt idx="26">
                  <c:v>5547.7543547124997</c:v>
                </c:pt>
                <c:pt idx="27">
                  <c:v>5457.5084087488804</c:v>
                </c:pt>
                <c:pt idx="28">
                  <c:v>5381.2513843555298</c:v>
                </c:pt>
                <c:pt idx="29">
                  <c:v>5303.0323529949101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A60F-4B53-989A-BCF85A6E0468}"/>
            </c:ext>
          </c:extLst>
        </c:ser>
        <c:ser>
          <c:idx val="21"/>
          <c:order val="21"/>
          <c:tx>
            <c:strRef>
              <c:f>'YLL Female'!$AL$23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Female'!$AM$23:$BP$23</c:f>
              <c:numCache>
                <c:formatCode>General</c:formatCode>
                <c:ptCount val="30"/>
                <c:pt idx="0">
                  <c:v>8608.4528095594505</c:v>
                </c:pt>
                <c:pt idx="1">
                  <c:v>8579.5131679052101</c:v>
                </c:pt>
                <c:pt idx="2">
                  <c:v>8493.3540640328101</c:v>
                </c:pt>
                <c:pt idx="3">
                  <c:v>8516.2465180684794</c:v>
                </c:pt>
                <c:pt idx="4">
                  <c:v>8399.58270848949</c:v>
                </c:pt>
                <c:pt idx="5">
                  <c:v>8291.6659071606391</c:v>
                </c:pt>
                <c:pt idx="6">
                  <c:v>8262.5761283740103</c:v>
                </c:pt>
                <c:pt idx="7">
                  <c:v>8169.2459532614203</c:v>
                </c:pt>
                <c:pt idx="8">
                  <c:v>8086.0221732399696</c:v>
                </c:pt>
                <c:pt idx="9">
                  <c:v>8130.5486914285802</c:v>
                </c:pt>
                <c:pt idx="10">
                  <c:v>8054.5388264086996</c:v>
                </c:pt>
                <c:pt idx="11">
                  <c:v>7976.3382660343304</c:v>
                </c:pt>
                <c:pt idx="12">
                  <c:v>7910.4570930192103</c:v>
                </c:pt>
                <c:pt idx="13">
                  <c:v>7714.1504680021999</c:v>
                </c:pt>
                <c:pt idx="14">
                  <c:v>7448.8844184674599</c:v>
                </c:pt>
                <c:pt idx="15">
                  <c:v>7245.45462459994</c:v>
                </c:pt>
                <c:pt idx="16">
                  <c:v>7053.2827636966103</c:v>
                </c:pt>
                <c:pt idx="17">
                  <c:v>6848.4606649585403</c:v>
                </c:pt>
                <c:pt idx="18">
                  <c:v>6738.8325472717697</c:v>
                </c:pt>
                <c:pt idx="19">
                  <c:v>6584.4884561886201</c:v>
                </c:pt>
                <c:pt idx="20">
                  <c:v>6485.2197428024701</c:v>
                </c:pt>
                <c:pt idx="21">
                  <c:v>6448.0612106768403</c:v>
                </c:pt>
                <c:pt idx="22">
                  <c:v>6369.6613192445102</c:v>
                </c:pt>
                <c:pt idx="23">
                  <c:v>6239.4131111345496</c:v>
                </c:pt>
                <c:pt idx="24">
                  <c:v>6142.6220132339204</c:v>
                </c:pt>
                <c:pt idx="25">
                  <c:v>6119.9708518469797</c:v>
                </c:pt>
                <c:pt idx="26">
                  <c:v>6165.8088248631902</c:v>
                </c:pt>
                <c:pt idx="27">
                  <c:v>6113.4335142802202</c:v>
                </c:pt>
                <c:pt idx="28">
                  <c:v>6109.9683421567997</c:v>
                </c:pt>
                <c:pt idx="29">
                  <c:v>6086.4789709820398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A60F-4B53-989A-BCF85A6E0468}"/>
            </c:ext>
          </c:extLst>
        </c:ser>
        <c:ser>
          <c:idx val="22"/>
          <c:order val="22"/>
          <c:tx>
            <c:strRef>
              <c:f>'YLL Female'!$AL$24</c:f>
              <c:strCache>
                <c:ptCount val="1"/>
                <c:pt idx="0">
                  <c:v>Norway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Female'!$AM$24:$BP$24</c:f>
              <c:numCache>
                <c:formatCode>General</c:formatCode>
                <c:ptCount val="30"/>
                <c:pt idx="0">
                  <c:v>8386.1384315048399</c:v>
                </c:pt>
                <c:pt idx="1">
                  <c:v>8235.2961724041197</c:v>
                </c:pt>
                <c:pt idx="2">
                  <c:v>8127.7382193292497</c:v>
                </c:pt>
                <c:pt idx="3">
                  <c:v>8019.6339212245603</c:v>
                </c:pt>
                <c:pt idx="4">
                  <c:v>7974.3355002736998</c:v>
                </c:pt>
                <c:pt idx="5">
                  <c:v>7693.8792456274296</c:v>
                </c:pt>
                <c:pt idx="6">
                  <c:v>7634.7184917671602</c:v>
                </c:pt>
                <c:pt idx="7">
                  <c:v>7543.8413479540004</c:v>
                </c:pt>
                <c:pt idx="8">
                  <c:v>7474.7365363345698</c:v>
                </c:pt>
                <c:pt idx="9">
                  <c:v>7427.2222402822999</c:v>
                </c:pt>
                <c:pt idx="10">
                  <c:v>7320.4067767459501</c:v>
                </c:pt>
                <c:pt idx="11">
                  <c:v>7203.0516967672002</c:v>
                </c:pt>
                <c:pt idx="12">
                  <c:v>7126.4883557270896</c:v>
                </c:pt>
                <c:pt idx="13">
                  <c:v>6905.8916002588203</c:v>
                </c:pt>
                <c:pt idx="14">
                  <c:v>6733.8265248884099</c:v>
                </c:pt>
                <c:pt idx="15">
                  <c:v>6530.17813027189</c:v>
                </c:pt>
                <c:pt idx="16">
                  <c:v>6405.1354956988598</c:v>
                </c:pt>
                <c:pt idx="17">
                  <c:v>6358.7690215627399</c:v>
                </c:pt>
                <c:pt idx="18">
                  <c:v>6203.9375566497702</c:v>
                </c:pt>
                <c:pt idx="19">
                  <c:v>6114.9904468866898</c:v>
                </c:pt>
                <c:pt idx="20">
                  <c:v>5983.8365521386204</c:v>
                </c:pt>
                <c:pt idx="21">
                  <c:v>5900.5447763165303</c:v>
                </c:pt>
                <c:pt idx="22">
                  <c:v>5788.3600383971798</c:v>
                </c:pt>
                <c:pt idx="23">
                  <c:v>5697.9584199554502</c:v>
                </c:pt>
                <c:pt idx="24">
                  <c:v>5484.2298550654496</c:v>
                </c:pt>
                <c:pt idx="25">
                  <c:v>5358.4816141951696</c:v>
                </c:pt>
                <c:pt idx="26">
                  <c:v>5330.8330298616702</c:v>
                </c:pt>
                <c:pt idx="27">
                  <c:v>5216.8379870802801</c:v>
                </c:pt>
                <c:pt idx="28">
                  <c:v>5212.0988994532499</c:v>
                </c:pt>
                <c:pt idx="29">
                  <c:v>5139.8025255005796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A60F-4B53-989A-BCF85A6E0468}"/>
            </c:ext>
          </c:extLst>
        </c:ser>
        <c:ser>
          <c:idx val="23"/>
          <c:order val="23"/>
          <c:tx>
            <c:strRef>
              <c:f>'YLL Female'!$AL$25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Female'!$AM$25:$BP$25</c:f>
              <c:numCache>
                <c:formatCode>General</c:formatCode>
                <c:ptCount val="30"/>
                <c:pt idx="0">
                  <c:v>13089.9977597084</c:v>
                </c:pt>
                <c:pt idx="1">
                  <c:v>13298.4939562484</c:v>
                </c:pt>
                <c:pt idx="2">
                  <c:v>12963.7007881474</c:v>
                </c:pt>
                <c:pt idx="3">
                  <c:v>12496.723125099001</c:v>
                </c:pt>
                <c:pt idx="4">
                  <c:v>12468.9448056848</c:v>
                </c:pt>
                <c:pt idx="5">
                  <c:v>12185.795290809599</c:v>
                </c:pt>
                <c:pt idx="6">
                  <c:v>11868.796808639199</c:v>
                </c:pt>
                <c:pt idx="7">
                  <c:v>11602.584215786101</c:v>
                </c:pt>
                <c:pt idx="8">
                  <c:v>11219.863222359299</c:v>
                </c:pt>
                <c:pt idx="9">
                  <c:v>11068.687083706</c:v>
                </c:pt>
                <c:pt idx="10">
                  <c:v>10610.725358097699</c:v>
                </c:pt>
                <c:pt idx="11">
                  <c:v>10228.377202961599</c:v>
                </c:pt>
                <c:pt idx="12">
                  <c:v>9878.6485704058305</c:v>
                </c:pt>
                <c:pt idx="13">
                  <c:v>9648.9780574144497</c:v>
                </c:pt>
                <c:pt idx="14">
                  <c:v>9479.5687249103994</c:v>
                </c:pt>
                <c:pt idx="15">
                  <c:v>9356.1042877125292</c:v>
                </c:pt>
                <c:pt idx="16">
                  <c:v>9237.2566565765901</c:v>
                </c:pt>
                <c:pt idx="17">
                  <c:v>9137.2321692771002</c:v>
                </c:pt>
                <c:pt idx="18">
                  <c:v>8931.1083831866108</c:v>
                </c:pt>
                <c:pt idx="19">
                  <c:v>8816.5435264358894</c:v>
                </c:pt>
                <c:pt idx="20">
                  <c:v>8340.8836063225699</c:v>
                </c:pt>
                <c:pt idx="21">
                  <c:v>8171.4719562349001</c:v>
                </c:pt>
                <c:pt idx="22">
                  <c:v>8139.5922821041704</c:v>
                </c:pt>
                <c:pt idx="23">
                  <c:v>7941.99020198782</c:v>
                </c:pt>
                <c:pt idx="24">
                  <c:v>7708.5310499020397</c:v>
                </c:pt>
                <c:pt idx="25">
                  <c:v>7639.98541479297</c:v>
                </c:pt>
                <c:pt idx="26">
                  <c:v>7469.4913190024999</c:v>
                </c:pt>
                <c:pt idx="27">
                  <c:v>7391.9024882792201</c:v>
                </c:pt>
                <c:pt idx="28">
                  <c:v>7370.1427606024899</c:v>
                </c:pt>
                <c:pt idx="29">
                  <c:v>7320.73648449957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A60F-4B53-989A-BCF85A6E0468}"/>
            </c:ext>
          </c:extLst>
        </c:ser>
        <c:ser>
          <c:idx val="24"/>
          <c:order val="24"/>
          <c:tx>
            <c:strRef>
              <c:f>'YLL Female'!$AL$26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Female'!$AM$26:$BP$26</c:f>
              <c:numCache>
                <c:formatCode>General</c:formatCode>
                <c:ptCount val="30"/>
                <c:pt idx="0">
                  <c:v>10405.4179564312</c:v>
                </c:pt>
                <c:pt idx="1">
                  <c:v>10324.282775261199</c:v>
                </c:pt>
                <c:pt idx="2">
                  <c:v>9958.5413958701301</c:v>
                </c:pt>
                <c:pt idx="3">
                  <c:v>9857.3944617573507</c:v>
                </c:pt>
                <c:pt idx="4">
                  <c:v>9375.3172605676009</c:v>
                </c:pt>
                <c:pt idx="5">
                  <c:v>9213.0877077537898</c:v>
                </c:pt>
                <c:pt idx="6">
                  <c:v>9031.0819210646296</c:v>
                </c:pt>
                <c:pt idx="7">
                  <c:v>8858.9638525295195</c:v>
                </c:pt>
                <c:pt idx="8">
                  <c:v>8639.0113769756608</c:v>
                </c:pt>
                <c:pt idx="9">
                  <c:v>8430.8905311039398</c:v>
                </c:pt>
                <c:pt idx="10">
                  <c:v>8149.4236882061796</c:v>
                </c:pt>
                <c:pt idx="11">
                  <c:v>7897.1914533003401</c:v>
                </c:pt>
                <c:pt idx="12">
                  <c:v>7696.66154149882</c:v>
                </c:pt>
                <c:pt idx="13">
                  <c:v>7474.0677686701301</c:v>
                </c:pt>
                <c:pt idx="14">
                  <c:v>7062.1195443163997</c:v>
                </c:pt>
                <c:pt idx="15">
                  <c:v>6833.7783561238002</c:v>
                </c:pt>
                <c:pt idx="16">
                  <c:v>6478.5758944918498</c:v>
                </c:pt>
                <c:pt idx="17">
                  <c:v>6361.5325372386296</c:v>
                </c:pt>
                <c:pt idx="18">
                  <c:v>6203.3433140677798</c:v>
                </c:pt>
                <c:pt idx="19">
                  <c:v>6089.1054182993803</c:v>
                </c:pt>
                <c:pt idx="20">
                  <c:v>5872.5742830290401</c:v>
                </c:pt>
                <c:pt idx="21">
                  <c:v>5714.67454115908</c:v>
                </c:pt>
                <c:pt idx="22">
                  <c:v>5551.1840495782999</c:v>
                </c:pt>
                <c:pt idx="23">
                  <c:v>5390.41326389184</c:v>
                </c:pt>
                <c:pt idx="24">
                  <c:v>5248.9914885294002</c:v>
                </c:pt>
                <c:pt idx="25">
                  <c:v>5164.0667736212799</c:v>
                </c:pt>
                <c:pt idx="26">
                  <c:v>5127.4525322620202</c:v>
                </c:pt>
                <c:pt idx="27">
                  <c:v>5085.7888139455199</c:v>
                </c:pt>
                <c:pt idx="28">
                  <c:v>5098.5930461150701</c:v>
                </c:pt>
                <c:pt idx="29">
                  <c:v>5081.6068362902397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A60F-4B53-989A-BCF85A6E0468}"/>
            </c:ext>
          </c:extLst>
        </c:ser>
        <c:ser>
          <c:idx val="25"/>
          <c:order val="25"/>
          <c:tx>
            <c:strRef>
              <c:f>'YLL Female'!$AL$27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Female'!$AM$27:$BP$27</c:f>
              <c:numCache>
                <c:formatCode>General</c:formatCode>
                <c:ptCount val="30"/>
                <c:pt idx="0">
                  <c:v>14933.3383987703</c:v>
                </c:pt>
                <c:pt idx="1">
                  <c:v>14684.619790831401</c:v>
                </c:pt>
                <c:pt idx="2">
                  <c:v>14866.9360247189</c:v>
                </c:pt>
                <c:pt idx="3">
                  <c:v>14836.714133656</c:v>
                </c:pt>
                <c:pt idx="4">
                  <c:v>14801.672788553</c:v>
                </c:pt>
                <c:pt idx="5">
                  <c:v>14962.205142135101</c:v>
                </c:pt>
                <c:pt idx="6">
                  <c:v>15325.3281456154</c:v>
                </c:pt>
                <c:pt idx="7">
                  <c:v>15006.6341166766</c:v>
                </c:pt>
                <c:pt idx="8">
                  <c:v>14516.9704224339</c:v>
                </c:pt>
                <c:pt idx="9">
                  <c:v>13898.036024889299</c:v>
                </c:pt>
                <c:pt idx="10">
                  <c:v>13392.060969182299</c:v>
                </c:pt>
                <c:pt idx="11">
                  <c:v>13359.3732880397</c:v>
                </c:pt>
                <c:pt idx="12">
                  <c:v>13409.977835993201</c:v>
                </c:pt>
                <c:pt idx="13">
                  <c:v>13156.331674491699</c:v>
                </c:pt>
                <c:pt idx="14">
                  <c:v>12560.0121578287</c:v>
                </c:pt>
                <c:pt idx="15">
                  <c:v>12454.9624789925</c:v>
                </c:pt>
                <c:pt idx="16">
                  <c:v>11947.3793116952</c:v>
                </c:pt>
                <c:pt idx="17">
                  <c:v>11436.165305082501</c:v>
                </c:pt>
                <c:pt idx="18">
                  <c:v>11208.3524428362</c:v>
                </c:pt>
                <c:pt idx="19">
                  <c:v>11135.685974088799</c:v>
                </c:pt>
                <c:pt idx="20">
                  <c:v>10845.212808234999</c:v>
                </c:pt>
                <c:pt idx="21">
                  <c:v>10254.6098298618</c:v>
                </c:pt>
                <c:pt idx="22">
                  <c:v>10154.212636742101</c:v>
                </c:pt>
                <c:pt idx="23">
                  <c:v>9726.6801146950693</c:v>
                </c:pt>
                <c:pt idx="24">
                  <c:v>9836.8295476636995</c:v>
                </c:pt>
                <c:pt idx="25">
                  <c:v>9647.8823123575294</c:v>
                </c:pt>
                <c:pt idx="26">
                  <c:v>9494.4054295940205</c:v>
                </c:pt>
                <c:pt idx="27">
                  <c:v>9479.4892761395095</c:v>
                </c:pt>
                <c:pt idx="28">
                  <c:v>9429.9673373267506</c:v>
                </c:pt>
                <c:pt idx="29">
                  <c:v>9415.22163367967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A60F-4B53-989A-BCF85A6E0468}"/>
            </c:ext>
          </c:extLst>
        </c:ser>
        <c:ser>
          <c:idx val="26"/>
          <c:order val="26"/>
          <c:tx>
            <c:strRef>
              <c:f>'YLL Female'!$AL$28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Female'!$AM$28:$BP$28</c:f>
              <c:numCache>
                <c:formatCode>General</c:formatCode>
                <c:ptCount val="30"/>
                <c:pt idx="0">
                  <c:v>12525.636852826001</c:v>
                </c:pt>
                <c:pt idx="1">
                  <c:v>12463.895655685399</c:v>
                </c:pt>
                <c:pt idx="2">
                  <c:v>11916.306687881301</c:v>
                </c:pt>
                <c:pt idx="3">
                  <c:v>11714.205027338299</c:v>
                </c:pt>
                <c:pt idx="4">
                  <c:v>11337.269306966</c:v>
                </c:pt>
                <c:pt idx="5">
                  <c:v>11385.919651123</c:v>
                </c:pt>
                <c:pt idx="6">
                  <c:v>10950.8963848886</c:v>
                </c:pt>
                <c:pt idx="7">
                  <c:v>11402.6112611102</c:v>
                </c:pt>
                <c:pt idx="8">
                  <c:v>11119.793494560599</c:v>
                </c:pt>
                <c:pt idx="9">
                  <c:v>11026.7789662184</c:v>
                </c:pt>
                <c:pt idx="10">
                  <c:v>10520.1223167684</c:v>
                </c:pt>
                <c:pt idx="11">
                  <c:v>10579.0883314853</c:v>
                </c:pt>
                <c:pt idx="12">
                  <c:v>10225.4187573935</c:v>
                </c:pt>
                <c:pt idx="13">
                  <c:v>10203.316061649601</c:v>
                </c:pt>
                <c:pt idx="14">
                  <c:v>10121.921612778</c:v>
                </c:pt>
                <c:pt idx="15">
                  <c:v>10018.5879992638</c:v>
                </c:pt>
                <c:pt idx="16">
                  <c:v>9863.2104204032803</c:v>
                </c:pt>
                <c:pt idx="17">
                  <c:v>10009.690829670601</c:v>
                </c:pt>
                <c:pt idx="18">
                  <c:v>9498.5830733999992</c:v>
                </c:pt>
                <c:pt idx="19">
                  <c:v>9558.9204666020705</c:v>
                </c:pt>
                <c:pt idx="20">
                  <c:v>8997.5700135274001</c:v>
                </c:pt>
                <c:pt idx="21">
                  <c:v>8947.0544483762296</c:v>
                </c:pt>
                <c:pt idx="22">
                  <c:v>8686.5898314812403</c:v>
                </c:pt>
                <c:pt idx="23">
                  <c:v>8522.7705219850195</c:v>
                </c:pt>
                <c:pt idx="24">
                  <c:v>8265.2394296801904</c:v>
                </c:pt>
                <c:pt idx="25">
                  <c:v>8386.2855217959404</c:v>
                </c:pt>
                <c:pt idx="26">
                  <c:v>8180.5497362399201</c:v>
                </c:pt>
                <c:pt idx="27">
                  <c:v>8109.8891236878899</c:v>
                </c:pt>
                <c:pt idx="28">
                  <c:v>8071.3385381278003</c:v>
                </c:pt>
                <c:pt idx="29">
                  <c:v>8017.7216412439202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A60F-4B53-989A-BCF85A6E0468}"/>
            </c:ext>
          </c:extLst>
        </c:ser>
        <c:ser>
          <c:idx val="27"/>
          <c:order val="27"/>
          <c:tx>
            <c:strRef>
              <c:f>'YLL Female'!$AL$29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Female'!$AM$29:$BP$29</c:f>
              <c:numCache>
                <c:formatCode>General</c:formatCode>
                <c:ptCount val="30"/>
                <c:pt idx="0">
                  <c:v>10635.484208785399</c:v>
                </c:pt>
                <c:pt idx="1">
                  <c:v>10395.917589341299</c:v>
                </c:pt>
                <c:pt idx="2">
                  <c:v>10130.3807301531</c:v>
                </c:pt>
                <c:pt idx="3">
                  <c:v>9881.9330895340609</c:v>
                </c:pt>
                <c:pt idx="4">
                  <c:v>9611.2995937068408</c:v>
                </c:pt>
                <c:pt idx="5">
                  <c:v>9336.1700126763808</c:v>
                </c:pt>
                <c:pt idx="6">
                  <c:v>9253.6700677207391</c:v>
                </c:pt>
                <c:pt idx="7">
                  <c:v>9050.6442235701197</c:v>
                </c:pt>
                <c:pt idx="8">
                  <c:v>9001.7733507516004</c:v>
                </c:pt>
                <c:pt idx="9">
                  <c:v>8905.2127315197395</c:v>
                </c:pt>
                <c:pt idx="10">
                  <c:v>8461.3328044603495</c:v>
                </c:pt>
                <c:pt idx="11">
                  <c:v>8358.1923651199304</c:v>
                </c:pt>
                <c:pt idx="12">
                  <c:v>7912.4963562185003</c:v>
                </c:pt>
                <c:pt idx="13">
                  <c:v>7568.3684806949605</c:v>
                </c:pt>
                <c:pt idx="14">
                  <c:v>7690.72865186745</c:v>
                </c:pt>
                <c:pt idx="15">
                  <c:v>7312.2360701806101</c:v>
                </c:pt>
                <c:pt idx="16">
                  <c:v>6776.0903465005304</c:v>
                </c:pt>
                <c:pt idx="17">
                  <c:v>6785.1274938063898</c:v>
                </c:pt>
                <c:pt idx="18">
                  <c:v>6482.5452727681104</c:v>
                </c:pt>
                <c:pt idx="19">
                  <c:v>6384.2177297198004</c:v>
                </c:pt>
                <c:pt idx="20">
                  <c:v>6241.6532105094202</c:v>
                </c:pt>
                <c:pt idx="21">
                  <c:v>6173.49811788443</c:v>
                </c:pt>
                <c:pt idx="22">
                  <c:v>6094.1342089294103</c:v>
                </c:pt>
                <c:pt idx="23">
                  <c:v>5837.8941101426299</c:v>
                </c:pt>
                <c:pt idx="24">
                  <c:v>5443.25365685413</c:v>
                </c:pt>
                <c:pt idx="25">
                  <c:v>5487.7338891954096</c:v>
                </c:pt>
                <c:pt idx="26">
                  <c:v>5331.2187423996202</c:v>
                </c:pt>
                <c:pt idx="27">
                  <c:v>5309.2365627545296</c:v>
                </c:pt>
                <c:pt idx="28">
                  <c:v>5288.2109635754696</c:v>
                </c:pt>
                <c:pt idx="29">
                  <c:v>5272.6324878636196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A60F-4B53-989A-BCF85A6E0468}"/>
            </c:ext>
          </c:extLst>
        </c:ser>
        <c:ser>
          <c:idx val="28"/>
          <c:order val="28"/>
          <c:tx>
            <c:strRef>
              <c:f>'YLL Female'!$AL$30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Female'!$AM$30:$BP$30</c:f>
              <c:numCache>
                <c:formatCode>General</c:formatCode>
                <c:ptCount val="30"/>
                <c:pt idx="0">
                  <c:v>8101.1772421708101</c:v>
                </c:pt>
                <c:pt idx="1">
                  <c:v>7933.7350154204496</c:v>
                </c:pt>
                <c:pt idx="2">
                  <c:v>7654.5356842070696</c:v>
                </c:pt>
                <c:pt idx="3">
                  <c:v>7469.8427710262104</c:v>
                </c:pt>
                <c:pt idx="4">
                  <c:v>7275.6582985241803</c:v>
                </c:pt>
                <c:pt idx="5">
                  <c:v>7096.8488730073996</c:v>
                </c:pt>
                <c:pt idx="6">
                  <c:v>6949.3066026486704</c:v>
                </c:pt>
                <c:pt idx="7">
                  <c:v>6762.9555457629103</c:v>
                </c:pt>
                <c:pt idx="8">
                  <c:v>6636.9288390663796</c:v>
                </c:pt>
                <c:pt idx="9">
                  <c:v>6531.49630315784</c:v>
                </c:pt>
                <c:pt idx="10">
                  <c:v>6310.1171582958304</c:v>
                </c:pt>
                <c:pt idx="11">
                  <c:v>6141.4062001830898</c:v>
                </c:pt>
                <c:pt idx="12">
                  <c:v>6041.6016225220401</c:v>
                </c:pt>
                <c:pt idx="13">
                  <c:v>5992.6210077548603</c:v>
                </c:pt>
                <c:pt idx="14">
                  <c:v>5793.1153883377401</c:v>
                </c:pt>
                <c:pt idx="15">
                  <c:v>5676.1516390422203</c:v>
                </c:pt>
                <c:pt idx="16">
                  <c:v>5500.9614227502198</c:v>
                </c:pt>
                <c:pt idx="17">
                  <c:v>5413.5025387290298</c:v>
                </c:pt>
                <c:pt idx="18">
                  <c:v>5329.5469201062797</c:v>
                </c:pt>
                <c:pt idx="19">
                  <c:v>5182.0044213709498</c:v>
                </c:pt>
                <c:pt idx="20">
                  <c:v>5027.6293709422898</c:v>
                </c:pt>
                <c:pt idx="21">
                  <c:v>4977.3246031378603</c:v>
                </c:pt>
                <c:pt idx="22">
                  <c:v>4889.1789047720104</c:v>
                </c:pt>
                <c:pt idx="23">
                  <c:v>4781.9135251139396</c:v>
                </c:pt>
                <c:pt idx="24">
                  <c:v>4721.16396540595</c:v>
                </c:pt>
                <c:pt idx="25">
                  <c:v>4725.9052419264199</c:v>
                </c:pt>
                <c:pt idx="26">
                  <c:v>4637.5418199133401</c:v>
                </c:pt>
                <c:pt idx="27">
                  <c:v>4610.3656186324497</c:v>
                </c:pt>
                <c:pt idx="28">
                  <c:v>4631.2320679986597</c:v>
                </c:pt>
                <c:pt idx="29">
                  <c:v>4623.9378006894704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A60F-4B53-989A-BCF85A6E0468}"/>
            </c:ext>
          </c:extLst>
        </c:ser>
        <c:ser>
          <c:idx val="29"/>
          <c:order val="29"/>
          <c:tx>
            <c:strRef>
              <c:f>'YLL Female'!$AL$31</c:f>
              <c:strCache>
                <c:ptCount val="1"/>
                <c:pt idx="0">
                  <c:v>Sweden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Female'!$AM$31:$BP$31</c:f>
              <c:numCache>
                <c:formatCode>General</c:formatCode>
                <c:ptCount val="30"/>
                <c:pt idx="0">
                  <c:v>7895.4891113573403</c:v>
                </c:pt>
                <c:pt idx="1">
                  <c:v>7808.2114019146502</c:v>
                </c:pt>
                <c:pt idx="2">
                  <c:v>7665.6772707446398</c:v>
                </c:pt>
                <c:pt idx="3">
                  <c:v>7521.3866565231901</c:v>
                </c:pt>
                <c:pt idx="4">
                  <c:v>7231.59770031891</c:v>
                </c:pt>
                <c:pt idx="5">
                  <c:v>7132.1924351173602</c:v>
                </c:pt>
                <c:pt idx="6">
                  <c:v>7058.2542442147796</c:v>
                </c:pt>
                <c:pt idx="7">
                  <c:v>6931.4594732221603</c:v>
                </c:pt>
                <c:pt idx="8">
                  <c:v>6891.2958063992501</c:v>
                </c:pt>
                <c:pt idx="9">
                  <c:v>6846.9010066307401</c:v>
                </c:pt>
                <c:pt idx="10">
                  <c:v>6785.9244079977498</c:v>
                </c:pt>
                <c:pt idx="11">
                  <c:v>6693.0503666716904</c:v>
                </c:pt>
                <c:pt idx="12">
                  <c:v>6603.7013939847702</c:v>
                </c:pt>
                <c:pt idx="13">
                  <c:v>6486.8036996275396</c:v>
                </c:pt>
                <c:pt idx="14">
                  <c:v>6417.6077267097698</c:v>
                </c:pt>
                <c:pt idx="15">
                  <c:v>6216.1078910381702</c:v>
                </c:pt>
                <c:pt idx="16">
                  <c:v>6158.8209139071996</c:v>
                </c:pt>
                <c:pt idx="17">
                  <c:v>6051.5692654683298</c:v>
                </c:pt>
                <c:pt idx="18">
                  <c:v>5928.4551560339796</c:v>
                </c:pt>
                <c:pt idx="19">
                  <c:v>5852.8032869945</c:v>
                </c:pt>
                <c:pt idx="20">
                  <c:v>5739.49402632069</c:v>
                </c:pt>
                <c:pt idx="21">
                  <c:v>5680.2976142486696</c:v>
                </c:pt>
                <c:pt idx="22">
                  <c:v>5617.9497691500401</c:v>
                </c:pt>
                <c:pt idx="23">
                  <c:v>5537.9173962516397</c:v>
                </c:pt>
                <c:pt idx="24">
                  <c:v>5444.0100135185603</c:v>
                </c:pt>
                <c:pt idx="25">
                  <c:v>5347.0051848215799</c:v>
                </c:pt>
                <c:pt idx="26">
                  <c:v>5334.8412982894497</c:v>
                </c:pt>
                <c:pt idx="27">
                  <c:v>5284.1373107523104</c:v>
                </c:pt>
                <c:pt idx="28">
                  <c:v>5268.2431171602002</c:v>
                </c:pt>
                <c:pt idx="29">
                  <c:v>5182.4305063423999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A60F-4B53-989A-BCF85A6E0468}"/>
            </c:ext>
          </c:extLst>
        </c:ser>
        <c:ser>
          <c:idx val="30"/>
          <c:order val="30"/>
          <c:tx>
            <c:strRef>
              <c:f>'YLL Female'!$AL$32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'YLL Female'!$AM$1:$BP$1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'YLL Female'!$AM$32:$BP$32</c:f>
              <c:numCache>
                <c:formatCode>General</c:formatCode>
                <c:ptCount val="30"/>
                <c:pt idx="0">
                  <c:v>10113.0201190565</c:v>
                </c:pt>
                <c:pt idx="1">
                  <c:v>9872.5663858881508</c:v>
                </c:pt>
                <c:pt idx="2">
                  <c:v>9658.4562156146003</c:v>
                </c:pt>
                <c:pt idx="3">
                  <c:v>9537.8469954370903</c:v>
                </c:pt>
                <c:pt idx="4">
                  <c:v>9264.7648488045907</c:v>
                </c:pt>
                <c:pt idx="5">
                  <c:v>9148.8200500708699</c:v>
                </c:pt>
                <c:pt idx="6">
                  <c:v>8975.2981982861002</c:v>
                </c:pt>
                <c:pt idx="7">
                  <c:v>8790.3574430107001</c:v>
                </c:pt>
                <c:pt idx="8">
                  <c:v>8673.3939195380299</c:v>
                </c:pt>
                <c:pt idx="9">
                  <c:v>8576.1915061217896</c:v>
                </c:pt>
                <c:pt idx="10">
                  <c:v>8374.1330792211593</c:v>
                </c:pt>
                <c:pt idx="11">
                  <c:v>8172.7882811376903</c:v>
                </c:pt>
                <c:pt idx="12">
                  <c:v>8090.03074908697</c:v>
                </c:pt>
                <c:pt idx="13">
                  <c:v>7990.1208811716397</c:v>
                </c:pt>
                <c:pt idx="14">
                  <c:v>7734.6636974636904</c:v>
                </c:pt>
                <c:pt idx="15">
                  <c:v>7567.9119986925598</c:v>
                </c:pt>
                <c:pt idx="16">
                  <c:v>7418.1933381081699</c:v>
                </c:pt>
                <c:pt idx="17">
                  <c:v>7294.78237650354</c:v>
                </c:pt>
                <c:pt idx="18">
                  <c:v>7193.6299634127799</c:v>
                </c:pt>
                <c:pt idx="19">
                  <c:v>6974.7180520853799</c:v>
                </c:pt>
                <c:pt idx="20">
                  <c:v>6833.2781034317004</c:v>
                </c:pt>
                <c:pt idx="21">
                  <c:v>6695.8546534658899</c:v>
                </c:pt>
                <c:pt idx="22">
                  <c:v>6634.0323310387603</c:v>
                </c:pt>
                <c:pt idx="23">
                  <c:v>6580.2663679408097</c:v>
                </c:pt>
                <c:pt idx="24">
                  <c:v>6517.5920251461803</c:v>
                </c:pt>
                <c:pt idx="25">
                  <c:v>6528.8712893438496</c:v>
                </c:pt>
                <c:pt idx="26">
                  <c:v>6528.4401341642497</c:v>
                </c:pt>
                <c:pt idx="27">
                  <c:v>6480.7403740125601</c:v>
                </c:pt>
                <c:pt idx="28">
                  <c:v>6520.4215506978899</c:v>
                </c:pt>
                <c:pt idx="29">
                  <c:v>6508.6432526462704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A60F-4B53-989A-BCF85A6E0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0974319"/>
        <c:axId val="1580987631"/>
      </c:lineChart>
      <c:catAx>
        <c:axId val="158097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0987631"/>
        <c:crosses val="autoZero"/>
        <c:auto val="1"/>
        <c:lblAlgn val="ctr"/>
        <c:lblOffset val="100"/>
        <c:noMultiLvlLbl val="0"/>
      </c:catAx>
      <c:valAx>
        <c:axId val="1580987631"/>
        <c:scaling>
          <c:orientation val="minMax"/>
          <c:max val="35000"/>
          <c:min val="4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0974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100" b="0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Age-standardized YLD rate in males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31"/>
          <c:order val="31"/>
          <c:tx>
            <c:strRef>
              <c:f>'YLD Male'!$AL$117</c:f>
              <c:strCache>
                <c:ptCount val="1"/>
                <c:pt idx="0">
                  <c:v>z Ice up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Male'!$AM$117:$BP$117</c:f>
              <c:numCache>
                <c:formatCode>General</c:formatCode>
                <c:ptCount val="30"/>
                <c:pt idx="0">
                  <c:v>10101.4780403083</c:v>
                </c:pt>
                <c:pt idx="1">
                  <c:v>10060.489995461199</c:v>
                </c:pt>
                <c:pt idx="2">
                  <c:v>10037.8355141989</c:v>
                </c:pt>
                <c:pt idx="3">
                  <c:v>10004.934484914</c:v>
                </c:pt>
                <c:pt idx="4">
                  <c:v>9988.1309889374206</c:v>
                </c:pt>
                <c:pt idx="5">
                  <c:v>10009.271330106199</c:v>
                </c:pt>
                <c:pt idx="6">
                  <c:v>10013.336871351201</c:v>
                </c:pt>
                <c:pt idx="7">
                  <c:v>10099.022191357801</c:v>
                </c:pt>
                <c:pt idx="8">
                  <c:v>10214.3306216083</c:v>
                </c:pt>
                <c:pt idx="9">
                  <c:v>10295.033854667099</c:v>
                </c:pt>
                <c:pt idx="10">
                  <c:v>10281.157540157499</c:v>
                </c:pt>
                <c:pt idx="11">
                  <c:v>10335.703411299301</c:v>
                </c:pt>
                <c:pt idx="12">
                  <c:v>10308.3092651185</c:v>
                </c:pt>
                <c:pt idx="13">
                  <c:v>10355.231277389899</c:v>
                </c:pt>
                <c:pt idx="14">
                  <c:v>10369.544382882401</c:v>
                </c:pt>
                <c:pt idx="15">
                  <c:v>10336.2917613597</c:v>
                </c:pt>
                <c:pt idx="16">
                  <c:v>10333.7835645913</c:v>
                </c:pt>
                <c:pt idx="17">
                  <c:v>10306.235951263599</c:v>
                </c:pt>
                <c:pt idx="18">
                  <c:v>10279.237665552901</c:v>
                </c:pt>
                <c:pt idx="19">
                  <c:v>10205.183133533101</c:v>
                </c:pt>
                <c:pt idx="20">
                  <c:v>10177.8976060188</c:v>
                </c:pt>
                <c:pt idx="21">
                  <c:v>10178.3575954348</c:v>
                </c:pt>
                <c:pt idx="22">
                  <c:v>10137.3793429491</c:v>
                </c:pt>
                <c:pt idx="23">
                  <c:v>10095.949840413599</c:v>
                </c:pt>
                <c:pt idx="24">
                  <c:v>10060.395846221099</c:v>
                </c:pt>
                <c:pt idx="25">
                  <c:v>10064.8142025867</c:v>
                </c:pt>
                <c:pt idx="26">
                  <c:v>10089.3343729641</c:v>
                </c:pt>
                <c:pt idx="27">
                  <c:v>10161.3559975019</c:v>
                </c:pt>
                <c:pt idx="28">
                  <c:v>10116.019629631401</c:v>
                </c:pt>
                <c:pt idx="29">
                  <c:v>10129.723277744901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66-4EFC-901B-4DF189EEB9DB}"/>
            </c:ext>
          </c:extLst>
        </c:ser>
        <c:ser>
          <c:idx val="32"/>
          <c:order val="32"/>
          <c:tx>
            <c:strRef>
              <c:f>'YLD Male'!$AL$118</c:f>
              <c:strCache>
                <c:ptCount val="1"/>
                <c:pt idx="0">
                  <c:v>z Bulg  up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Male'!$AM$118:$BP$118</c:f>
              <c:numCache>
                <c:formatCode>General</c:formatCode>
                <c:ptCount val="30"/>
                <c:pt idx="0">
                  <c:v>9113.7815239753199</c:v>
                </c:pt>
                <c:pt idx="1">
                  <c:v>9123.0272094090305</c:v>
                </c:pt>
                <c:pt idx="2">
                  <c:v>9114.7844650934694</c:v>
                </c:pt>
                <c:pt idx="3">
                  <c:v>9116.6267375730004</c:v>
                </c:pt>
                <c:pt idx="4">
                  <c:v>9132.4840120442495</c:v>
                </c:pt>
                <c:pt idx="5">
                  <c:v>9180.7772033843194</c:v>
                </c:pt>
                <c:pt idx="6">
                  <c:v>9103.0249031048497</c:v>
                </c:pt>
                <c:pt idx="7">
                  <c:v>9129.6041509183906</c:v>
                </c:pt>
                <c:pt idx="8">
                  <c:v>9080.5162848149103</c:v>
                </c:pt>
                <c:pt idx="9">
                  <c:v>9081.7435377595393</c:v>
                </c:pt>
                <c:pt idx="10">
                  <c:v>9104.5436009303303</c:v>
                </c:pt>
                <c:pt idx="11">
                  <c:v>9056.0582493108304</c:v>
                </c:pt>
                <c:pt idx="12">
                  <c:v>9057.7851403058194</c:v>
                </c:pt>
                <c:pt idx="13">
                  <c:v>9074.0706396245605</c:v>
                </c:pt>
                <c:pt idx="14">
                  <c:v>9137.1951474441594</c:v>
                </c:pt>
                <c:pt idx="15">
                  <c:v>9121.3567505672909</c:v>
                </c:pt>
                <c:pt idx="16">
                  <c:v>9106.8277653759596</c:v>
                </c:pt>
                <c:pt idx="17">
                  <c:v>9085.4385665125992</c:v>
                </c:pt>
                <c:pt idx="18">
                  <c:v>9111.8531328191402</c:v>
                </c:pt>
                <c:pt idx="19">
                  <c:v>9107.9904194592891</c:v>
                </c:pt>
                <c:pt idx="20">
                  <c:v>9190.5498253678597</c:v>
                </c:pt>
                <c:pt idx="21">
                  <c:v>9149.1359961251292</c:v>
                </c:pt>
                <c:pt idx="22">
                  <c:v>9111.0244785334507</c:v>
                </c:pt>
                <c:pt idx="23">
                  <c:v>9191.7296716279707</c:v>
                </c:pt>
                <c:pt idx="24">
                  <c:v>9149.4073971115904</c:v>
                </c:pt>
                <c:pt idx="25">
                  <c:v>9205.5775204921501</c:v>
                </c:pt>
                <c:pt idx="26">
                  <c:v>9186.1760077585404</c:v>
                </c:pt>
                <c:pt idx="27">
                  <c:v>9154.1415499376399</c:v>
                </c:pt>
                <c:pt idx="28">
                  <c:v>9205.9351420472194</c:v>
                </c:pt>
                <c:pt idx="29">
                  <c:v>9218.5511478750705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66-4EFC-901B-4DF189EEB9DB}"/>
            </c:ext>
          </c:extLst>
        </c:ser>
        <c:ser>
          <c:idx val="33"/>
          <c:order val="33"/>
          <c:tx>
            <c:strRef>
              <c:f>'YLD Male'!$AL$119</c:f>
              <c:strCache>
                <c:ptCount val="1"/>
                <c:pt idx="0">
                  <c:v>z Ice low</c:v>
                </c:pt>
              </c:strCache>
            </c:strRef>
          </c:tx>
          <c:spPr>
            <a:solidFill>
              <a:schemeClr val="bg1">
                <a:alpha val="39000"/>
              </a:schemeClr>
            </a:solidFill>
            <a:ln>
              <a:noFill/>
            </a:ln>
            <a:effectLst/>
          </c:spP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Male'!$AM$119:$BP$119</c:f>
              <c:numCache>
                <c:formatCode>General</c:formatCode>
                <c:ptCount val="30"/>
                <c:pt idx="0">
                  <c:v>5714.7757523371301</c:v>
                </c:pt>
                <c:pt idx="1">
                  <c:v>5728.7823548433198</c:v>
                </c:pt>
                <c:pt idx="2">
                  <c:v>5721.1747712263696</c:v>
                </c:pt>
                <c:pt idx="3">
                  <c:v>5728.0027131603701</c:v>
                </c:pt>
                <c:pt idx="4">
                  <c:v>5705.4763629395602</c:v>
                </c:pt>
                <c:pt idx="5">
                  <c:v>5725.2796061005602</c:v>
                </c:pt>
                <c:pt idx="6">
                  <c:v>5768.3154329875197</c:v>
                </c:pt>
                <c:pt idx="7">
                  <c:v>5800.3879710681704</c:v>
                </c:pt>
                <c:pt idx="8">
                  <c:v>5847.3967667754496</c:v>
                </c:pt>
                <c:pt idx="9">
                  <c:v>5867.7446282921401</c:v>
                </c:pt>
                <c:pt idx="10">
                  <c:v>5871.4949911167196</c:v>
                </c:pt>
                <c:pt idx="11">
                  <c:v>5881.4470632128296</c:v>
                </c:pt>
                <c:pt idx="12">
                  <c:v>5869.6960315503702</c:v>
                </c:pt>
                <c:pt idx="13">
                  <c:v>5864.0038684767997</c:v>
                </c:pt>
                <c:pt idx="14">
                  <c:v>5845.3668004689198</c:v>
                </c:pt>
                <c:pt idx="15">
                  <c:v>5865.0120501920701</c:v>
                </c:pt>
                <c:pt idx="16">
                  <c:v>5857.7824943012101</c:v>
                </c:pt>
                <c:pt idx="17">
                  <c:v>5858.3044688747104</c:v>
                </c:pt>
                <c:pt idx="18">
                  <c:v>5838.7868813483401</c:v>
                </c:pt>
                <c:pt idx="19">
                  <c:v>5858.4544607739099</c:v>
                </c:pt>
                <c:pt idx="20">
                  <c:v>5849.44909221954</c:v>
                </c:pt>
                <c:pt idx="21">
                  <c:v>5800.9915623130701</c:v>
                </c:pt>
                <c:pt idx="22">
                  <c:v>5800.4604801314299</c:v>
                </c:pt>
                <c:pt idx="23">
                  <c:v>5807.5183335172596</c:v>
                </c:pt>
                <c:pt idx="24">
                  <c:v>5787.0869457721901</c:v>
                </c:pt>
                <c:pt idx="25">
                  <c:v>5761.61887009157</c:v>
                </c:pt>
                <c:pt idx="26">
                  <c:v>5768.9742901851996</c:v>
                </c:pt>
                <c:pt idx="27">
                  <c:v>5771.3754835257596</c:v>
                </c:pt>
                <c:pt idx="28">
                  <c:v>5762.8615940743803</c:v>
                </c:pt>
                <c:pt idx="29">
                  <c:v>5759.5732945148302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66-4EFC-901B-4DF189EEB9DB}"/>
            </c:ext>
          </c:extLst>
        </c:ser>
        <c:ser>
          <c:idx val="34"/>
          <c:order val="34"/>
          <c:tx>
            <c:strRef>
              <c:f>'YLD Male'!$AL$120</c:f>
              <c:strCache>
                <c:ptCount val="1"/>
                <c:pt idx="0">
                  <c:v>z Bulg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Male'!$AM$120:$BP$120</c:f>
              <c:numCache>
                <c:formatCode>General</c:formatCode>
                <c:ptCount val="30"/>
                <c:pt idx="0">
                  <c:v>5297.8409203212696</c:v>
                </c:pt>
                <c:pt idx="1">
                  <c:v>5296.9679916354798</c:v>
                </c:pt>
                <c:pt idx="2">
                  <c:v>5309.3342528779604</c:v>
                </c:pt>
                <c:pt idx="3">
                  <c:v>5313.0093209667102</c:v>
                </c:pt>
                <c:pt idx="4">
                  <c:v>5312.6838972957303</c:v>
                </c:pt>
                <c:pt idx="5">
                  <c:v>5289.2408812589601</c:v>
                </c:pt>
                <c:pt idx="6">
                  <c:v>5300.1663102435696</c:v>
                </c:pt>
                <c:pt idx="7">
                  <c:v>5298.4140236793601</c:v>
                </c:pt>
                <c:pt idx="8">
                  <c:v>5282.1326891791996</c:v>
                </c:pt>
                <c:pt idx="9">
                  <c:v>5233.2478826842398</c:v>
                </c:pt>
                <c:pt idx="10">
                  <c:v>5217.2748787873597</c:v>
                </c:pt>
                <c:pt idx="11">
                  <c:v>5239.5455958098701</c:v>
                </c:pt>
                <c:pt idx="12">
                  <c:v>5263.3903307314604</c:v>
                </c:pt>
                <c:pt idx="13">
                  <c:v>5280.21796976109</c:v>
                </c:pt>
                <c:pt idx="14">
                  <c:v>5266.9719378454301</c:v>
                </c:pt>
                <c:pt idx="15">
                  <c:v>5262.8205500307504</c:v>
                </c:pt>
                <c:pt idx="16">
                  <c:v>5279.1431056964602</c:v>
                </c:pt>
                <c:pt idx="17">
                  <c:v>5285.6316417562202</c:v>
                </c:pt>
                <c:pt idx="18">
                  <c:v>5284.1767425369198</c:v>
                </c:pt>
                <c:pt idx="19">
                  <c:v>5291.0342611767701</c:v>
                </c:pt>
                <c:pt idx="20">
                  <c:v>5286.6351754410298</c:v>
                </c:pt>
                <c:pt idx="21">
                  <c:v>5267.2162958917497</c:v>
                </c:pt>
                <c:pt idx="22">
                  <c:v>5275.3633201574703</c:v>
                </c:pt>
                <c:pt idx="23">
                  <c:v>5309.7199385436097</c:v>
                </c:pt>
                <c:pt idx="24">
                  <c:v>5282.0164414523297</c:v>
                </c:pt>
                <c:pt idx="25">
                  <c:v>5290.6975423410304</c:v>
                </c:pt>
                <c:pt idx="26">
                  <c:v>5305.5848981142799</c:v>
                </c:pt>
                <c:pt idx="27">
                  <c:v>5330.0475161149698</c:v>
                </c:pt>
                <c:pt idx="28">
                  <c:v>5334.7326085533896</c:v>
                </c:pt>
                <c:pt idx="29">
                  <c:v>5337.2478009426204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66-4EFC-901B-4DF189EEB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6159568"/>
        <c:axId val="1816161648"/>
      </c:areaChart>
      <c:lineChart>
        <c:grouping val="standard"/>
        <c:varyColors val="0"/>
        <c:ser>
          <c:idx val="0"/>
          <c:order val="0"/>
          <c:tx>
            <c:strRef>
              <c:f>'YLD Male'!$AL$86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Male'!$AM$86:$BP$86</c:f>
              <c:numCache>
                <c:formatCode>General</c:formatCode>
                <c:ptCount val="30"/>
                <c:pt idx="0">
                  <c:v>8190.61999533569</c:v>
                </c:pt>
                <c:pt idx="1">
                  <c:v>8181.3232107693002</c:v>
                </c:pt>
                <c:pt idx="2">
                  <c:v>8170.6239283245204</c:v>
                </c:pt>
                <c:pt idx="3">
                  <c:v>8167.6823287712295</c:v>
                </c:pt>
                <c:pt idx="4">
                  <c:v>8167.8030224274798</c:v>
                </c:pt>
                <c:pt idx="5">
                  <c:v>8176.40869223553</c:v>
                </c:pt>
                <c:pt idx="6">
                  <c:v>8194.7461540168297</c:v>
                </c:pt>
                <c:pt idx="7">
                  <c:v>8218.3983069300593</c:v>
                </c:pt>
                <c:pt idx="8">
                  <c:v>8245.9065202937309</c:v>
                </c:pt>
                <c:pt idx="9">
                  <c:v>8268.0507581320999</c:v>
                </c:pt>
                <c:pt idx="10">
                  <c:v>8282.4054819752691</c:v>
                </c:pt>
                <c:pt idx="11">
                  <c:v>8300.4244582192496</c:v>
                </c:pt>
                <c:pt idx="12">
                  <c:v>8330.5523765869602</c:v>
                </c:pt>
                <c:pt idx="13">
                  <c:v>8361.91055229632</c:v>
                </c:pt>
                <c:pt idx="14">
                  <c:v>8383.5809176746607</c:v>
                </c:pt>
                <c:pt idx="15">
                  <c:v>8388.5931950485192</c:v>
                </c:pt>
                <c:pt idx="16">
                  <c:v>8376.1447968416505</c:v>
                </c:pt>
                <c:pt idx="17">
                  <c:v>8362.3442592085794</c:v>
                </c:pt>
                <c:pt idx="18">
                  <c:v>8345.0126073096999</c:v>
                </c:pt>
                <c:pt idx="19">
                  <c:v>8332.9845905250204</c:v>
                </c:pt>
                <c:pt idx="20">
                  <c:v>8321.9049611403498</c:v>
                </c:pt>
                <c:pt idx="21">
                  <c:v>8314.2909254020597</c:v>
                </c:pt>
                <c:pt idx="22">
                  <c:v>8307.1081638985106</c:v>
                </c:pt>
                <c:pt idx="23">
                  <c:v>8301.1945505816493</c:v>
                </c:pt>
                <c:pt idx="24">
                  <c:v>8296.7478622387898</c:v>
                </c:pt>
                <c:pt idx="25">
                  <c:v>8296.5282013760698</c:v>
                </c:pt>
                <c:pt idx="26">
                  <c:v>8301.4722940327101</c:v>
                </c:pt>
                <c:pt idx="27">
                  <c:v>8305.6196716497998</c:v>
                </c:pt>
                <c:pt idx="28">
                  <c:v>8261.4500813428604</c:v>
                </c:pt>
                <c:pt idx="29">
                  <c:v>8164.2661515872896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666-4EFC-901B-4DF189EEB9DB}"/>
            </c:ext>
          </c:extLst>
        </c:ser>
        <c:ser>
          <c:idx val="1"/>
          <c:order val="1"/>
          <c:tx>
            <c:strRef>
              <c:f>'YLD Male'!$AL$87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Male'!$AM$87:$BP$87</c:f>
              <c:numCache>
                <c:formatCode>General</c:formatCode>
                <c:ptCount val="30"/>
                <c:pt idx="0">
                  <c:v>8118.9728524067496</c:v>
                </c:pt>
                <c:pt idx="1">
                  <c:v>8148.12442975249</c:v>
                </c:pt>
                <c:pt idx="2">
                  <c:v>8173.3548453609801</c:v>
                </c:pt>
                <c:pt idx="3">
                  <c:v>8193.9128624476598</c:v>
                </c:pt>
                <c:pt idx="4">
                  <c:v>8207.4299835948295</c:v>
                </c:pt>
                <c:pt idx="5">
                  <c:v>8210.1089314548299</c:v>
                </c:pt>
                <c:pt idx="6">
                  <c:v>8206.3257786551403</c:v>
                </c:pt>
                <c:pt idx="7">
                  <c:v>8204.9595768583094</c:v>
                </c:pt>
                <c:pt idx="8">
                  <c:v>8200.7846278723791</c:v>
                </c:pt>
                <c:pt idx="9">
                  <c:v>8201.3107351018298</c:v>
                </c:pt>
                <c:pt idx="10">
                  <c:v>8201.2397900267897</c:v>
                </c:pt>
                <c:pt idx="11">
                  <c:v>8201.1275379200906</c:v>
                </c:pt>
                <c:pt idx="12">
                  <c:v>8207.7262614786105</c:v>
                </c:pt>
                <c:pt idx="13">
                  <c:v>8213.4355881506399</c:v>
                </c:pt>
                <c:pt idx="14">
                  <c:v>8217.2458202411799</c:v>
                </c:pt>
                <c:pt idx="15">
                  <c:v>8224.1530954870796</c:v>
                </c:pt>
                <c:pt idx="16">
                  <c:v>8224.0733107792003</c:v>
                </c:pt>
                <c:pt idx="17">
                  <c:v>8228.6158382658195</c:v>
                </c:pt>
                <c:pt idx="18">
                  <c:v>8234.7376794721004</c:v>
                </c:pt>
                <c:pt idx="19">
                  <c:v>8239.4843261718797</c:v>
                </c:pt>
                <c:pt idx="20">
                  <c:v>8242.7899096813399</c:v>
                </c:pt>
                <c:pt idx="21">
                  <c:v>8247.3684587068892</c:v>
                </c:pt>
                <c:pt idx="22">
                  <c:v>8252.2335881185008</c:v>
                </c:pt>
                <c:pt idx="23">
                  <c:v>8254.6676784391493</c:v>
                </c:pt>
                <c:pt idx="24">
                  <c:v>8256.3050107605195</c:v>
                </c:pt>
                <c:pt idx="25">
                  <c:v>8260.0058584588605</c:v>
                </c:pt>
                <c:pt idx="26">
                  <c:v>8268.3277959513398</c:v>
                </c:pt>
                <c:pt idx="27">
                  <c:v>8276.6544809093393</c:v>
                </c:pt>
                <c:pt idx="28">
                  <c:v>8277.4567317880101</c:v>
                </c:pt>
                <c:pt idx="29">
                  <c:v>8268.9159668985103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666-4EFC-901B-4DF189EEB9DB}"/>
            </c:ext>
          </c:extLst>
        </c:ser>
        <c:ser>
          <c:idx val="2"/>
          <c:order val="2"/>
          <c:tx>
            <c:strRef>
              <c:f>'YLD Male'!$AL$88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Male'!$AM$88:$BP$88</c:f>
              <c:numCache>
                <c:formatCode>General</c:formatCode>
                <c:ptCount val="30"/>
                <c:pt idx="0">
                  <c:v>7100.4649900560698</c:v>
                </c:pt>
                <c:pt idx="1">
                  <c:v>7108.4692340477504</c:v>
                </c:pt>
                <c:pt idx="2">
                  <c:v>7114.8117760238401</c:v>
                </c:pt>
                <c:pt idx="3">
                  <c:v>7117.9031486235299</c:v>
                </c:pt>
                <c:pt idx="4">
                  <c:v>7122.92263805321</c:v>
                </c:pt>
                <c:pt idx="5">
                  <c:v>7124.9077259801197</c:v>
                </c:pt>
                <c:pt idx="6">
                  <c:v>7120.7725603140398</c:v>
                </c:pt>
                <c:pt idx="7">
                  <c:v>7110.94003442964</c:v>
                </c:pt>
                <c:pt idx="8">
                  <c:v>7093.9437174222003</c:v>
                </c:pt>
                <c:pt idx="9">
                  <c:v>7079.8011932572999</c:v>
                </c:pt>
                <c:pt idx="10">
                  <c:v>7074.5873375799902</c:v>
                </c:pt>
                <c:pt idx="11">
                  <c:v>7076.1747051288103</c:v>
                </c:pt>
                <c:pt idx="12">
                  <c:v>7079.5870577789501</c:v>
                </c:pt>
                <c:pt idx="13">
                  <c:v>7083.20908567486</c:v>
                </c:pt>
                <c:pt idx="14">
                  <c:v>7091.45217697316</c:v>
                </c:pt>
                <c:pt idx="15">
                  <c:v>7096.6638719869998</c:v>
                </c:pt>
                <c:pt idx="16">
                  <c:v>7102.85571576643</c:v>
                </c:pt>
                <c:pt idx="17">
                  <c:v>7108.0653043812499</c:v>
                </c:pt>
                <c:pt idx="18">
                  <c:v>7112.1826870766399</c:v>
                </c:pt>
                <c:pt idx="19">
                  <c:v>7114.59283920086</c:v>
                </c:pt>
                <c:pt idx="20">
                  <c:v>7118.6170360922297</c:v>
                </c:pt>
                <c:pt idx="21">
                  <c:v>7124.3056612943401</c:v>
                </c:pt>
                <c:pt idx="22">
                  <c:v>7131.4795985178098</c:v>
                </c:pt>
                <c:pt idx="23">
                  <c:v>7140.8424226431998</c:v>
                </c:pt>
                <c:pt idx="24">
                  <c:v>7151.9104251165099</c:v>
                </c:pt>
                <c:pt idx="25">
                  <c:v>7157.1350879875699</c:v>
                </c:pt>
                <c:pt idx="26">
                  <c:v>7156.2427365418598</c:v>
                </c:pt>
                <c:pt idx="27">
                  <c:v>7158.2876401100102</c:v>
                </c:pt>
                <c:pt idx="28">
                  <c:v>7165.8960481828699</c:v>
                </c:pt>
                <c:pt idx="29">
                  <c:v>7179.8991185884497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666-4EFC-901B-4DF189EEB9DB}"/>
            </c:ext>
          </c:extLst>
        </c:ser>
        <c:ser>
          <c:idx val="3"/>
          <c:order val="3"/>
          <c:tx>
            <c:strRef>
              <c:f>'YLD Male'!$AL$89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Male'!$AM$89:$BP$89</c:f>
              <c:numCache>
                <c:formatCode>General</c:formatCode>
                <c:ptCount val="30"/>
                <c:pt idx="0">
                  <c:v>7332.14792909883</c:v>
                </c:pt>
                <c:pt idx="1">
                  <c:v>7343.9703293272896</c:v>
                </c:pt>
                <c:pt idx="2">
                  <c:v>7354.1183555533198</c:v>
                </c:pt>
                <c:pt idx="3">
                  <c:v>7363.4971982836296</c:v>
                </c:pt>
                <c:pt idx="4">
                  <c:v>7369.27398753733</c:v>
                </c:pt>
                <c:pt idx="5">
                  <c:v>7375.5803939771104</c:v>
                </c:pt>
                <c:pt idx="6">
                  <c:v>7382.0105480848497</c:v>
                </c:pt>
                <c:pt idx="7">
                  <c:v>7384.9624579499696</c:v>
                </c:pt>
                <c:pt idx="8">
                  <c:v>7381.1400639594904</c:v>
                </c:pt>
                <c:pt idx="9">
                  <c:v>7378.1930829830799</c:v>
                </c:pt>
                <c:pt idx="10">
                  <c:v>7372.38316771268</c:v>
                </c:pt>
                <c:pt idx="11">
                  <c:v>7374.9188775188904</c:v>
                </c:pt>
                <c:pt idx="12">
                  <c:v>7380.0394804446996</c:v>
                </c:pt>
                <c:pt idx="13">
                  <c:v>7390.2450133976899</c:v>
                </c:pt>
                <c:pt idx="14">
                  <c:v>7390.6164057117503</c:v>
                </c:pt>
                <c:pt idx="15">
                  <c:v>7393.1165741393097</c:v>
                </c:pt>
                <c:pt idx="16">
                  <c:v>7382.0447640683697</c:v>
                </c:pt>
                <c:pt idx="17">
                  <c:v>7365.78387585974</c:v>
                </c:pt>
                <c:pt idx="18">
                  <c:v>7347.3561349294396</c:v>
                </c:pt>
                <c:pt idx="19">
                  <c:v>7327.8739539148</c:v>
                </c:pt>
                <c:pt idx="20">
                  <c:v>7316.3789165677699</c:v>
                </c:pt>
                <c:pt idx="21">
                  <c:v>7320.2753769934898</c:v>
                </c:pt>
                <c:pt idx="22">
                  <c:v>7336.9459883905802</c:v>
                </c:pt>
                <c:pt idx="23">
                  <c:v>7347.8808593781196</c:v>
                </c:pt>
                <c:pt idx="24">
                  <c:v>7363.1273689298696</c:v>
                </c:pt>
                <c:pt idx="25">
                  <c:v>7370.8821293763103</c:v>
                </c:pt>
                <c:pt idx="26">
                  <c:v>7351.4930113618702</c:v>
                </c:pt>
                <c:pt idx="27">
                  <c:v>7335.9603863719203</c:v>
                </c:pt>
                <c:pt idx="28">
                  <c:v>7342.2208158881203</c:v>
                </c:pt>
                <c:pt idx="29">
                  <c:v>7358.8473411003497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666-4EFC-901B-4DF189EEB9DB}"/>
            </c:ext>
          </c:extLst>
        </c:ser>
        <c:ser>
          <c:idx val="4"/>
          <c:order val="4"/>
          <c:tx>
            <c:strRef>
              <c:f>'YLD Male'!$AL$90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Male'!$AM$90:$BP$90</c:f>
              <c:numCache>
                <c:formatCode>General</c:formatCode>
                <c:ptCount val="30"/>
                <c:pt idx="0">
                  <c:v>7621.17736477577</c:v>
                </c:pt>
                <c:pt idx="1">
                  <c:v>7633.9103352944903</c:v>
                </c:pt>
                <c:pt idx="2">
                  <c:v>7646.1750770710096</c:v>
                </c:pt>
                <c:pt idx="3">
                  <c:v>7660.0381223998402</c:v>
                </c:pt>
                <c:pt idx="4">
                  <c:v>7671.39281454502</c:v>
                </c:pt>
                <c:pt idx="5">
                  <c:v>7677.8136396405898</c:v>
                </c:pt>
                <c:pt idx="6">
                  <c:v>7685.5043699138196</c:v>
                </c:pt>
                <c:pt idx="7">
                  <c:v>7699.7409102817501</c:v>
                </c:pt>
                <c:pt idx="8">
                  <c:v>7716.2929865250098</c:v>
                </c:pt>
                <c:pt idx="9">
                  <c:v>7730.9267638871197</c:v>
                </c:pt>
                <c:pt idx="10">
                  <c:v>7741.0806747782999</c:v>
                </c:pt>
                <c:pt idx="11">
                  <c:v>7747.47625008052</c:v>
                </c:pt>
                <c:pt idx="12">
                  <c:v>7750.1064021502698</c:v>
                </c:pt>
                <c:pt idx="13">
                  <c:v>7751.9188243458002</c:v>
                </c:pt>
                <c:pt idx="14">
                  <c:v>7756.5193539368902</c:v>
                </c:pt>
                <c:pt idx="15">
                  <c:v>7761.1227978762099</c:v>
                </c:pt>
                <c:pt idx="16">
                  <c:v>7767.4906638699804</c:v>
                </c:pt>
                <c:pt idx="17">
                  <c:v>7780.1694388678197</c:v>
                </c:pt>
                <c:pt idx="18">
                  <c:v>7792.1442469951398</c:v>
                </c:pt>
                <c:pt idx="19">
                  <c:v>7802.62599577741</c:v>
                </c:pt>
                <c:pt idx="20">
                  <c:v>7806.9071376503598</c:v>
                </c:pt>
                <c:pt idx="21">
                  <c:v>7801.4476482112404</c:v>
                </c:pt>
                <c:pt idx="22">
                  <c:v>7796.9471587611397</c:v>
                </c:pt>
                <c:pt idx="23">
                  <c:v>7792.1259069620501</c:v>
                </c:pt>
                <c:pt idx="24">
                  <c:v>7788.3580653910603</c:v>
                </c:pt>
                <c:pt idx="25">
                  <c:v>7786.9333500155599</c:v>
                </c:pt>
                <c:pt idx="26">
                  <c:v>7776.9365049706003</c:v>
                </c:pt>
                <c:pt idx="27">
                  <c:v>7767.47998935943</c:v>
                </c:pt>
                <c:pt idx="28">
                  <c:v>7772.6139434813003</c:v>
                </c:pt>
                <c:pt idx="29">
                  <c:v>7782.19305703385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666-4EFC-901B-4DF189EEB9DB}"/>
            </c:ext>
          </c:extLst>
        </c:ser>
        <c:ser>
          <c:idx val="5"/>
          <c:order val="5"/>
          <c:tx>
            <c:strRef>
              <c:f>'YLD Male'!$AL$91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Male'!$AM$91:$BP$91</c:f>
              <c:numCache>
                <c:formatCode>General</c:formatCode>
                <c:ptCount val="30"/>
                <c:pt idx="0">
                  <c:v>7282.2265828220898</c:v>
                </c:pt>
                <c:pt idx="1">
                  <c:v>7289.4998993802601</c:v>
                </c:pt>
                <c:pt idx="2">
                  <c:v>7298.3555723965701</c:v>
                </c:pt>
                <c:pt idx="3">
                  <c:v>7305.1222757366604</c:v>
                </c:pt>
                <c:pt idx="4">
                  <c:v>7316.9626011417704</c:v>
                </c:pt>
                <c:pt idx="5">
                  <c:v>7322.8301777091401</c:v>
                </c:pt>
                <c:pt idx="6">
                  <c:v>7321.4007825547496</c:v>
                </c:pt>
                <c:pt idx="7">
                  <c:v>7313.4179817664399</c:v>
                </c:pt>
                <c:pt idx="8">
                  <c:v>7300.6956706215897</c:v>
                </c:pt>
                <c:pt idx="9">
                  <c:v>7291.1542379663197</c:v>
                </c:pt>
                <c:pt idx="10">
                  <c:v>7287.42733551538</c:v>
                </c:pt>
                <c:pt idx="11">
                  <c:v>7289.16128934073</c:v>
                </c:pt>
                <c:pt idx="12">
                  <c:v>7305.8556394529696</c:v>
                </c:pt>
                <c:pt idx="13">
                  <c:v>7326.9050680056398</c:v>
                </c:pt>
                <c:pt idx="14">
                  <c:v>7341.9721099866701</c:v>
                </c:pt>
                <c:pt idx="15">
                  <c:v>7351.3383890798896</c:v>
                </c:pt>
                <c:pt idx="16">
                  <c:v>7358.6077889743301</c:v>
                </c:pt>
                <c:pt idx="17">
                  <c:v>7373.20236485242</c:v>
                </c:pt>
                <c:pt idx="18">
                  <c:v>7389.0690613174802</c:v>
                </c:pt>
                <c:pt idx="19">
                  <c:v>7405.9039040154903</c:v>
                </c:pt>
                <c:pt idx="20">
                  <c:v>7424.1394372504601</c:v>
                </c:pt>
                <c:pt idx="21">
                  <c:v>7446.3288156316003</c:v>
                </c:pt>
                <c:pt idx="22">
                  <c:v>7471.3009823272096</c:v>
                </c:pt>
                <c:pt idx="23">
                  <c:v>7496.7332963250301</c:v>
                </c:pt>
                <c:pt idx="24">
                  <c:v>7517.5507286300499</c:v>
                </c:pt>
                <c:pt idx="25">
                  <c:v>7533.2287318554099</c:v>
                </c:pt>
                <c:pt idx="26">
                  <c:v>7546.3211547210803</c:v>
                </c:pt>
                <c:pt idx="27">
                  <c:v>7559.0773328403502</c:v>
                </c:pt>
                <c:pt idx="28">
                  <c:v>7569.3603849443598</c:v>
                </c:pt>
                <c:pt idx="29">
                  <c:v>7577.0248108608102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666-4EFC-901B-4DF189EEB9DB}"/>
            </c:ext>
          </c:extLst>
        </c:ser>
        <c:ser>
          <c:idx val="6"/>
          <c:order val="6"/>
          <c:tx>
            <c:strRef>
              <c:f>'YLD Male'!$AL$92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Male'!$AM$92:$BP$92</c:f>
              <c:numCache>
                <c:formatCode>General</c:formatCode>
                <c:ptCount val="30"/>
                <c:pt idx="0">
                  <c:v>8146.2385406931098</c:v>
                </c:pt>
                <c:pt idx="1">
                  <c:v>8146.7159139493697</c:v>
                </c:pt>
                <c:pt idx="2">
                  <c:v>8149.9365852956498</c:v>
                </c:pt>
                <c:pt idx="3">
                  <c:v>8154.7718726572102</c:v>
                </c:pt>
                <c:pt idx="4">
                  <c:v>8163.2548208926801</c:v>
                </c:pt>
                <c:pt idx="5">
                  <c:v>8165.81339120948</c:v>
                </c:pt>
                <c:pt idx="6">
                  <c:v>8174.2217468980698</c:v>
                </c:pt>
                <c:pt idx="7">
                  <c:v>8182.2042068711498</c:v>
                </c:pt>
                <c:pt idx="8">
                  <c:v>8191.0983447906101</c:v>
                </c:pt>
                <c:pt idx="9">
                  <c:v>8202.8854779477606</c:v>
                </c:pt>
                <c:pt idx="10">
                  <c:v>8200.4841970307007</c:v>
                </c:pt>
                <c:pt idx="11">
                  <c:v>8199.4132137238903</c:v>
                </c:pt>
                <c:pt idx="12">
                  <c:v>8198.9306275324507</c:v>
                </c:pt>
                <c:pt idx="13">
                  <c:v>8194.2642191525701</c:v>
                </c:pt>
                <c:pt idx="14">
                  <c:v>8189.3251109727198</c:v>
                </c:pt>
                <c:pt idx="15">
                  <c:v>8181.9693576760701</c:v>
                </c:pt>
                <c:pt idx="16">
                  <c:v>8183.0079962466498</c:v>
                </c:pt>
                <c:pt idx="17">
                  <c:v>8184.99494378072</c:v>
                </c:pt>
                <c:pt idx="18">
                  <c:v>8181.0826890007202</c:v>
                </c:pt>
                <c:pt idx="19">
                  <c:v>8181.3071568260202</c:v>
                </c:pt>
                <c:pt idx="20">
                  <c:v>8173.4523812810503</c:v>
                </c:pt>
                <c:pt idx="21">
                  <c:v>8155.4116076885402</c:v>
                </c:pt>
                <c:pt idx="22">
                  <c:v>8136.6505777407501</c:v>
                </c:pt>
                <c:pt idx="23">
                  <c:v>8119.1740446493995</c:v>
                </c:pt>
                <c:pt idx="24">
                  <c:v>8103.4293603772303</c:v>
                </c:pt>
                <c:pt idx="25">
                  <c:v>8091.8792028467096</c:v>
                </c:pt>
                <c:pt idx="26">
                  <c:v>8085.4630852221098</c:v>
                </c:pt>
                <c:pt idx="27">
                  <c:v>8081.38539256886</c:v>
                </c:pt>
                <c:pt idx="28">
                  <c:v>8090.7557896491398</c:v>
                </c:pt>
                <c:pt idx="29">
                  <c:v>8112.0054339923499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666-4EFC-901B-4DF189EEB9DB}"/>
            </c:ext>
          </c:extLst>
        </c:ser>
        <c:ser>
          <c:idx val="7"/>
          <c:order val="7"/>
          <c:tx>
            <c:strRef>
              <c:f>'YLD Male'!$AL$93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Male'!$AM$93:$BP$93</c:f>
              <c:numCache>
                <c:formatCode>General</c:formatCode>
                <c:ptCount val="30"/>
                <c:pt idx="0">
                  <c:v>7199.8822178018399</c:v>
                </c:pt>
                <c:pt idx="1">
                  <c:v>7211.78893703008</c:v>
                </c:pt>
                <c:pt idx="2">
                  <c:v>7224.8884027598697</c:v>
                </c:pt>
                <c:pt idx="3">
                  <c:v>7246.9744423413704</c:v>
                </c:pt>
                <c:pt idx="4">
                  <c:v>7269.0163834538498</c:v>
                </c:pt>
                <c:pt idx="5">
                  <c:v>7280.9198027309903</c:v>
                </c:pt>
                <c:pt idx="6">
                  <c:v>7290.0993455723001</c:v>
                </c:pt>
                <c:pt idx="7">
                  <c:v>7318.8489267260402</c:v>
                </c:pt>
                <c:pt idx="8">
                  <c:v>7355.0842088954896</c:v>
                </c:pt>
                <c:pt idx="9">
                  <c:v>7380.8201272258302</c:v>
                </c:pt>
                <c:pt idx="10">
                  <c:v>7404.6745392565699</c:v>
                </c:pt>
                <c:pt idx="11">
                  <c:v>7428.0242877792998</c:v>
                </c:pt>
                <c:pt idx="12">
                  <c:v>7442.2443042269097</c:v>
                </c:pt>
                <c:pt idx="13">
                  <c:v>7453.0870626514297</c:v>
                </c:pt>
                <c:pt idx="14">
                  <c:v>7464.7311540856099</c:v>
                </c:pt>
                <c:pt idx="15">
                  <c:v>7470.9337921521501</c:v>
                </c:pt>
                <c:pt idx="16">
                  <c:v>7473.92643399395</c:v>
                </c:pt>
                <c:pt idx="17">
                  <c:v>7473.4691483461902</c:v>
                </c:pt>
                <c:pt idx="18">
                  <c:v>7460.0326081983603</c:v>
                </c:pt>
                <c:pt idx="19">
                  <c:v>7455.1143494691296</c:v>
                </c:pt>
                <c:pt idx="20">
                  <c:v>7450.15944711473</c:v>
                </c:pt>
                <c:pt idx="21">
                  <c:v>7462.2646151118197</c:v>
                </c:pt>
                <c:pt idx="22">
                  <c:v>7477.6911153262599</c:v>
                </c:pt>
                <c:pt idx="23">
                  <c:v>7484.9891260634604</c:v>
                </c:pt>
                <c:pt idx="24">
                  <c:v>7503.1961735971099</c:v>
                </c:pt>
                <c:pt idx="25">
                  <c:v>7504.3228789427703</c:v>
                </c:pt>
                <c:pt idx="26">
                  <c:v>7495.4541778011799</c:v>
                </c:pt>
                <c:pt idx="27">
                  <c:v>7486.8332648199303</c:v>
                </c:pt>
                <c:pt idx="28">
                  <c:v>7484.8233510359896</c:v>
                </c:pt>
                <c:pt idx="29">
                  <c:v>7486.1599450881004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666-4EFC-901B-4DF189EEB9DB}"/>
            </c:ext>
          </c:extLst>
        </c:ser>
        <c:ser>
          <c:idx val="8"/>
          <c:order val="8"/>
          <c:tx>
            <c:strRef>
              <c:f>'YLD Male'!$AL$94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Male'!$AM$94:$BP$94</c:f>
              <c:numCache>
                <c:formatCode>General</c:formatCode>
                <c:ptCount val="30"/>
                <c:pt idx="0">
                  <c:v>7944.8630855400497</c:v>
                </c:pt>
                <c:pt idx="1">
                  <c:v>7952.4961576426604</c:v>
                </c:pt>
                <c:pt idx="2">
                  <c:v>7958.7115142795801</c:v>
                </c:pt>
                <c:pt idx="3">
                  <c:v>7964.7298757224698</c:v>
                </c:pt>
                <c:pt idx="4">
                  <c:v>7968.7554115308003</c:v>
                </c:pt>
                <c:pt idx="5">
                  <c:v>7971.2552573234198</c:v>
                </c:pt>
                <c:pt idx="6">
                  <c:v>7972.0975861102197</c:v>
                </c:pt>
                <c:pt idx="7">
                  <c:v>7973.2044776741704</c:v>
                </c:pt>
                <c:pt idx="8">
                  <c:v>7975.4393597798598</c:v>
                </c:pt>
                <c:pt idx="9">
                  <c:v>7977.0994982223301</c:v>
                </c:pt>
                <c:pt idx="10">
                  <c:v>7976.2619531648897</c:v>
                </c:pt>
                <c:pt idx="11">
                  <c:v>7979.4542481066501</c:v>
                </c:pt>
                <c:pt idx="12">
                  <c:v>7986.7238121583396</c:v>
                </c:pt>
                <c:pt idx="13">
                  <c:v>7995.5742138081496</c:v>
                </c:pt>
                <c:pt idx="14">
                  <c:v>7999.9780192546996</c:v>
                </c:pt>
                <c:pt idx="15">
                  <c:v>8001.2565268051603</c:v>
                </c:pt>
                <c:pt idx="16">
                  <c:v>7995.8954106335495</c:v>
                </c:pt>
                <c:pt idx="17">
                  <c:v>7985.19353781467</c:v>
                </c:pt>
                <c:pt idx="18">
                  <c:v>7973.3295049817198</c:v>
                </c:pt>
                <c:pt idx="19">
                  <c:v>7963.3401211863902</c:v>
                </c:pt>
                <c:pt idx="20">
                  <c:v>7960.3009665550398</c:v>
                </c:pt>
                <c:pt idx="21">
                  <c:v>7961.81695872829</c:v>
                </c:pt>
                <c:pt idx="22">
                  <c:v>7964.2588358386201</c:v>
                </c:pt>
                <c:pt idx="23">
                  <c:v>7966.6173650049104</c:v>
                </c:pt>
                <c:pt idx="24">
                  <c:v>7968.5849971368298</c:v>
                </c:pt>
                <c:pt idx="25">
                  <c:v>7973.77672507428</c:v>
                </c:pt>
                <c:pt idx="26">
                  <c:v>7970.3636858788204</c:v>
                </c:pt>
                <c:pt idx="27">
                  <c:v>7969.8642050439703</c:v>
                </c:pt>
                <c:pt idx="28">
                  <c:v>7980.3750029528301</c:v>
                </c:pt>
                <c:pt idx="29">
                  <c:v>7997.65949965855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666-4EFC-901B-4DF189EEB9DB}"/>
            </c:ext>
          </c:extLst>
        </c:ser>
        <c:ser>
          <c:idx val="9"/>
          <c:order val="9"/>
          <c:tx>
            <c:strRef>
              <c:f>'YLD Male'!$AL$95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Male'!$AM$95:$BP$95</c:f>
              <c:numCache>
                <c:formatCode>General</c:formatCode>
                <c:ptCount val="30"/>
                <c:pt idx="0">
                  <c:v>7935.1196789044498</c:v>
                </c:pt>
                <c:pt idx="1">
                  <c:v>7897.9108554509003</c:v>
                </c:pt>
                <c:pt idx="2">
                  <c:v>7870.1420158885003</c:v>
                </c:pt>
                <c:pt idx="3">
                  <c:v>7847.64500734171</c:v>
                </c:pt>
                <c:pt idx="4">
                  <c:v>7828.9615464721601</c:v>
                </c:pt>
                <c:pt idx="5">
                  <c:v>7820.6934337470402</c:v>
                </c:pt>
                <c:pt idx="6">
                  <c:v>7818.7424725148603</c:v>
                </c:pt>
                <c:pt idx="7">
                  <c:v>7827.7906562778599</c:v>
                </c:pt>
                <c:pt idx="8">
                  <c:v>7839.8473232050401</c:v>
                </c:pt>
                <c:pt idx="9">
                  <c:v>7850.1434125524402</c:v>
                </c:pt>
                <c:pt idx="10">
                  <c:v>7853.05933163394</c:v>
                </c:pt>
                <c:pt idx="11">
                  <c:v>7848.4300968546604</c:v>
                </c:pt>
                <c:pt idx="12">
                  <c:v>7840.6900503154902</c:v>
                </c:pt>
                <c:pt idx="13">
                  <c:v>7834.1489587569304</c:v>
                </c:pt>
                <c:pt idx="14">
                  <c:v>7825.9798172712999</c:v>
                </c:pt>
                <c:pt idx="15">
                  <c:v>7821.56098559152</c:v>
                </c:pt>
                <c:pt idx="16">
                  <c:v>7817.7820996568498</c:v>
                </c:pt>
                <c:pt idx="17">
                  <c:v>7813.9914434251396</c:v>
                </c:pt>
                <c:pt idx="18">
                  <c:v>7810.4394015441803</c:v>
                </c:pt>
                <c:pt idx="19">
                  <c:v>7809.3011556175197</c:v>
                </c:pt>
                <c:pt idx="20">
                  <c:v>7815.9214057950103</c:v>
                </c:pt>
                <c:pt idx="21">
                  <c:v>7827.8241061713998</c:v>
                </c:pt>
                <c:pt idx="22">
                  <c:v>7844.8989253009704</c:v>
                </c:pt>
                <c:pt idx="23">
                  <c:v>7862.6540977345503</c:v>
                </c:pt>
                <c:pt idx="24">
                  <c:v>7878.0051440904899</c:v>
                </c:pt>
                <c:pt idx="25">
                  <c:v>7886.1492122726904</c:v>
                </c:pt>
                <c:pt idx="26">
                  <c:v>7877.0970090968203</c:v>
                </c:pt>
                <c:pt idx="27">
                  <c:v>7872.9838655573403</c:v>
                </c:pt>
                <c:pt idx="28">
                  <c:v>7902.6724814622303</c:v>
                </c:pt>
                <c:pt idx="29">
                  <c:v>7947.1855676250498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666-4EFC-901B-4DF189EEB9DB}"/>
            </c:ext>
          </c:extLst>
        </c:ser>
        <c:ser>
          <c:idx val="10"/>
          <c:order val="10"/>
          <c:tx>
            <c:strRef>
              <c:f>'YLD Male'!$AL$96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Male'!$AM$96:$BP$96</c:f>
              <c:numCache>
                <c:formatCode>General</c:formatCode>
                <c:ptCount val="30"/>
                <c:pt idx="0">
                  <c:v>7693.7849815023301</c:v>
                </c:pt>
                <c:pt idx="1">
                  <c:v>7664.4761296961497</c:v>
                </c:pt>
                <c:pt idx="2">
                  <c:v>7638.8547121327201</c:v>
                </c:pt>
                <c:pt idx="3">
                  <c:v>7618.3995277822796</c:v>
                </c:pt>
                <c:pt idx="4">
                  <c:v>7602.0069644975001</c:v>
                </c:pt>
                <c:pt idx="5">
                  <c:v>7591.3055018959803</c:v>
                </c:pt>
                <c:pt idx="6">
                  <c:v>7585.0180835760202</c:v>
                </c:pt>
                <c:pt idx="7">
                  <c:v>7581.9999949715202</c:v>
                </c:pt>
                <c:pt idx="8">
                  <c:v>7584.2048381402401</c:v>
                </c:pt>
                <c:pt idx="9">
                  <c:v>7582.9180213726304</c:v>
                </c:pt>
                <c:pt idx="10">
                  <c:v>7576.9120362306503</c:v>
                </c:pt>
                <c:pt idx="11">
                  <c:v>7571.7852479478197</c:v>
                </c:pt>
                <c:pt idx="12">
                  <c:v>7562.5712716916596</c:v>
                </c:pt>
                <c:pt idx="13">
                  <c:v>7551.30146757885</c:v>
                </c:pt>
                <c:pt idx="14">
                  <c:v>7535.3285965474297</c:v>
                </c:pt>
                <c:pt idx="15">
                  <c:v>7530.2887738296104</c:v>
                </c:pt>
                <c:pt idx="16">
                  <c:v>7518.4282714383198</c:v>
                </c:pt>
                <c:pt idx="17">
                  <c:v>7501.2616256050396</c:v>
                </c:pt>
                <c:pt idx="18">
                  <c:v>7481.3850089377502</c:v>
                </c:pt>
                <c:pt idx="19">
                  <c:v>7463.9883953449198</c:v>
                </c:pt>
                <c:pt idx="20">
                  <c:v>7455.0306821448803</c:v>
                </c:pt>
                <c:pt idx="21">
                  <c:v>7459.8367106756996</c:v>
                </c:pt>
                <c:pt idx="22">
                  <c:v>7473.9858766486996</c:v>
                </c:pt>
                <c:pt idx="23">
                  <c:v>7491.2772283917102</c:v>
                </c:pt>
                <c:pt idx="24">
                  <c:v>7506.94206582672</c:v>
                </c:pt>
                <c:pt idx="25">
                  <c:v>7517.6326465908096</c:v>
                </c:pt>
                <c:pt idx="26">
                  <c:v>7513.2626153149404</c:v>
                </c:pt>
                <c:pt idx="27">
                  <c:v>7512.7955548171403</c:v>
                </c:pt>
                <c:pt idx="28">
                  <c:v>7516.4301652215399</c:v>
                </c:pt>
                <c:pt idx="29">
                  <c:v>7524.9753628787203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666-4EFC-901B-4DF189EEB9DB}"/>
            </c:ext>
          </c:extLst>
        </c:ser>
        <c:ser>
          <c:idx val="11"/>
          <c:order val="11"/>
          <c:tx>
            <c:strRef>
              <c:f>'YLD Male'!$AL$97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Male'!$AM$97:$BP$97</c:f>
              <c:numCache>
                <c:formatCode>General</c:formatCode>
                <c:ptCount val="30"/>
                <c:pt idx="0">
                  <c:v>8035.0949780642804</c:v>
                </c:pt>
                <c:pt idx="1">
                  <c:v>8056.4641037528199</c:v>
                </c:pt>
                <c:pt idx="2">
                  <c:v>8074.48854646778</c:v>
                </c:pt>
                <c:pt idx="3">
                  <c:v>8092.0508478642596</c:v>
                </c:pt>
                <c:pt idx="4">
                  <c:v>8102.9578891663696</c:v>
                </c:pt>
                <c:pt idx="5">
                  <c:v>8104.9102318020095</c:v>
                </c:pt>
                <c:pt idx="6">
                  <c:v>8101.7142916842404</c:v>
                </c:pt>
                <c:pt idx="7">
                  <c:v>8099.7396975323099</c:v>
                </c:pt>
                <c:pt idx="8">
                  <c:v>8097.4384061335304</c:v>
                </c:pt>
                <c:pt idx="9">
                  <c:v>8099.3611211305597</c:v>
                </c:pt>
                <c:pt idx="10">
                  <c:v>8102.4421431928404</c:v>
                </c:pt>
                <c:pt idx="11">
                  <c:v>8112.0209044918001</c:v>
                </c:pt>
                <c:pt idx="12">
                  <c:v>8133.9988284241599</c:v>
                </c:pt>
                <c:pt idx="13">
                  <c:v>8159.6093942503903</c:v>
                </c:pt>
                <c:pt idx="14">
                  <c:v>8178.9941693517503</c:v>
                </c:pt>
                <c:pt idx="15">
                  <c:v>8186.2828580059504</c:v>
                </c:pt>
                <c:pt idx="16">
                  <c:v>8188.3151045471805</c:v>
                </c:pt>
                <c:pt idx="17">
                  <c:v>8188.7010965726404</c:v>
                </c:pt>
                <c:pt idx="18">
                  <c:v>8189.9691274504203</c:v>
                </c:pt>
                <c:pt idx="19">
                  <c:v>8189.29325876648</c:v>
                </c:pt>
                <c:pt idx="20">
                  <c:v>8191.4770735304101</c:v>
                </c:pt>
                <c:pt idx="21">
                  <c:v>8191.3082149629499</c:v>
                </c:pt>
                <c:pt idx="22">
                  <c:v>8193.4847339015305</c:v>
                </c:pt>
                <c:pt idx="23">
                  <c:v>8199.8151032240603</c:v>
                </c:pt>
                <c:pt idx="24">
                  <c:v>8203.1689195589406</c:v>
                </c:pt>
                <c:pt idx="25">
                  <c:v>8214.8217048576807</c:v>
                </c:pt>
                <c:pt idx="26">
                  <c:v>8208.7577269904305</c:v>
                </c:pt>
                <c:pt idx="27">
                  <c:v>8202.3594020496403</c:v>
                </c:pt>
                <c:pt idx="28">
                  <c:v>8207.1725389247695</c:v>
                </c:pt>
                <c:pt idx="29">
                  <c:v>8216.6390080081601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2666-4EFC-901B-4DF189EEB9DB}"/>
            </c:ext>
          </c:extLst>
        </c:ser>
        <c:ser>
          <c:idx val="12"/>
          <c:order val="12"/>
          <c:tx>
            <c:strRef>
              <c:f>'YLD Male'!$AL$98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Male'!$AM$98:$BP$98</c:f>
              <c:numCache>
                <c:formatCode>General</c:formatCode>
                <c:ptCount val="30"/>
                <c:pt idx="0">
                  <c:v>7658.76579032053</c:v>
                </c:pt>
                <c:pt idx="1">
                  <c:v>7671.8797742535598</c:v>
                </c:pt>
                <c:pt idx="2">
                  <c:v>7683.0849717432702</c:v>
                </c:pt>
                <c:pt idx="3">
                  <c:v>7690.5858867385004</c:v>
                </c:pt>
                <c:pt idx="4">
                  <c:v>7699.2454685277598</c:v>
                </c:pt>
                <c:pt idx="5">
                  <c:v>7703.2885291023804</c:v>
                </c:pt>
                <c:pt idx="6">
                  <c:v>7718.3779741220496</c:v>
                </c:pt>
                <c:pt idx="7">
                  <c:v>7751.3109805658696</c:v>
                </c:pt>
                <c:pt idx="8">
                  <c:v>7790.4001952713497</c:v>
                </c:pt>
                <c:pt idx="9">
                  <c:v>7828.9746402995397</c:v>
                </c:pt>
                <c:pt idx="10">
                  <c:v>7847.4277427466504</c:v>
                </c:pt>
                <c:pt idx="11">
                  <c:v>7868.1105828715499</c:v>
                </c:pt>
                <c:pt idx="12">
                  <c:v>7899.8473970884197</c:v>
                </c:pt>
                <c:pt idx="13">
                  <c:v>7943.92441378492</c:v>
                </c:pt>
                <c:pt idx="14">
                  <c:v>7980.6249655842403</c:v>
                </c:pt>
                <c:pt idx="15">
                  <c:v>7999.9055347322401</c:v>
                </c:pt>
                <c:pt idx="16">
                  <c:v>8002.9053512393903</c:v>
                </c:pt>
                <c:pt idx="17">
                  <c:v>8010.7537006675902</c:v>
                </c:pt>
                <c:pt idx="18">
                  <c:v>8008.92532083264</c:v>
                </c:pt>
                <c:pt idx="19">
                  <c:v>8012.4647155638104</c:v>
                </c:pt>
                <c:pt idx="20">
                  <c:v>8012.0176811189804</c:v>
                </c:pt>
                <c:pt idx="21">
                  <c:v>8003.2406948163998</c:v>
                </c:pt>
                <c:pt idx="22">
                  <c:v>7972.4832919765204</c:v>
                </c:pt>
                <c:pt idx="23">
                  <c:v>7930.7565828432898</c:v>
                </c:pt>
                <c:pt idx="24">
                  <c:v>7899.0184458705198</c:v>
                </c:pt>
                <c:pt idx="25">
                  <c:v>7885.2343733043699</c:v>
                </c:pt>
                <c:pt idx="26">
                  <c:v>7885.5190369192496</c:v>
                </c:pt>
                <c:pt idx="27">
                  <c:v>7890.8443847570697</c:v>
                </c:pt>
                <c:pt idx="28">
                  <c:v>7917.14283559039</c:v>
                </c:pt>
                <c:pt idx="29">
                  <c:v>7963.3468161956898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2666-4EFC-901B-4DF189EEB9DB}"/>
            </c:ext>
          </c:extLst>
        </c:ser>
        <c:ser>
          <c:idx val="13"/>
          <c:order val="13"/>
          <c:tx>
            <c:strRef>
              <c:f>'YLD Male'!$AL$99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Male'!$AM$99:$BP$99</c:f>
              <c:numCache>
                <c:formatCode>General</c:formatCode>
                <c:ptCount val="30"/>
                <c:pt idx="0">
                  <c:v>7499.9440600887801</c:v>
                </c:pt>
                <c:pt idx="1">
                  <c:v>7529.5207436838</c:v>
                </c:pt>
                <c:pt idx="2">
                  <c:v>7560.6587797289903</c:v>
                </c:pt>
                <c:pt idx="3">
                  <c:v>7582.9999778839001</c:v>
                </c:pt>
                <c:pt idx="4">
                  <c:v>7599.2821392640199</c:v>
                </c:pt>
                <c:pt idx="5">
                  <c:v>7609.6561735210898</c:v>
                </c:pt>
                <c:pt idx="6">
                  <c:v>7604.4264259333804</c:v>
                </c:pt>
                <c:pt idx="7">
                  <c:v>7586.0932397841398</c:v>
                </c:pt>
                <c:pt idx="8">
                  <c:v>7567.6693703835299</c:v>
                </c:pt>
                <c:pt idx="9">
                  <c:v>7549.1210734316201</c:v>
                </c:pt>
                <c:pt idx="10">
                  <c:v>7538.5147922234801</c:v>
                </c:pt>
                <c:pt idx="11">
                  <c:v>7539.36850392629</c:v>
                </c:pt>
                <c:pt idx="12">
                  <c:v>7545.7402857310499</c:v>
                </c:pt>
                <c:pt idx="13">
                  <c:v>7552.9146120648502</c:v>
                </c:pt>
                <c:pt idx="14">
                  <c:v>7556.5854355927204</c:v>
                </c:pt>
                <c:pt idx="15">
                  <c:v>7561.2697032796596</c:v>
                </c:pt>
                <c:pt idx="16">
                  <c:v>7561.4072905349303</c:v>
                </c:pt>
                <c:pt idx="17">
                  <c:v>7559.7260300601301</c:v>
                </c:pt>
                <c:pt idx="18">
                  <c:v>7551.6847953002998</c:v>
                </c:pt>
                <c:pt idx="19">
                  <c:v>7544.1210246993096</c:v>
                </c:pt>
                <c:pt idx="20">
                  <c:v>7531.7534095651799</c:v>
                </c:pt>
                <c:pt idx="21">
                  <c:v>7515.3989553347201</c:v>
                </c:pt>
                <c:pt idx="22">
                  <c:v>7494.5048050386804</c:v>
                </c:pt>
                <c:pt idx="23">
                  <c:v>7470.6212689901104</c:v>
                </c:pt>
                <c:pt idx="24">
                  <c:v>7450.7221202895698</c:v>
                </c:pt>
                <c:pt idx="25">
                  <c:v>7436.9099239323004</c:v>
                </c:pt>
                <c:pt idx="26">
                  <c:v>7411.7501493928703</c:v>
                </c:pt>
                <c:pt idx="27">
                  <c:v>7395.4021773923396</c:v>
                </c:pt>
                <c:pt idx="28">
                  <c:v>7424.0363734308903</c:v>
                </c:pt>
                <c:pt idx="29">
                  <c:v>7486.3761736454098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2666-4EFC-901B-4DF189EEB9DB}"/>
            </c:ext>
          </c:extLst>
        </c:ser>
        <c:ser>
          <c:idx val="14"/>
          <c:order val="14"/>
          <c:tx>
            <c:strRef>
              <c:f>'YLD Male'!$AL$100</c:f>
              <c:strCache>
                <c:ptCount val="1"/>
                <c:pt idx="0">
                  <c:v>Iceland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Male'!$AM$100:$BP$100</c:f>
              <c:numCache>
                <c:formatCode>General</c:formatCode>
                <c:ptCount val="30"/>
                <c:pt idx="0">
                  <c:v>7795.5004833353696</c:v>
                </c:pt>
                <c:pt idx="1">
                  <c:v>7781.24403230192</c:v>
                </c:pt>
                <c:pt idx="2">
                  <c:v>7768.29517388556</c:v>
                </c:pt>
                <c:pt idx="3">
                  <c:v>7759.09066849994</c:v>
                </c:pt>
                <c:pt idx="4">
                  <c:v>7757.5025883496701</c:v>
                </c:pt>
                <c:pt idx="5">
                  <c:v>7757.2188320150499</c:v>
                </c:pt>
                <c:pt idx="6">
                  <c:v>7777.5417203102897</c:v>
                </c:pt>
                <c:pt idx="7">
                  <c:v>7822.3899553508099</c:v>
                </c:pt>
                <c:pt idx="8">
                  <c:v>7877.0911504514297</c:v>
                </c:pt>
                <c:pt idx="9">
                  <c:v>7920.0967350500596</c:v>
                </c:pt>
                <c:pt idx="10">
                  <c:v>7935.4736067841104</c:v>
                </c:pt>
                <c:pt idx="11">
                  <c:v>7936.5230511325099</c:v>
                </c:pt>
                <c:pt idx="12">
                  <c:v>7941.4116011101996</c:v>
                </c:pt>
                <c:pt idx="13">
                  <c:v>7945.0817371250096</c:v>
                </c:pt>
                <c:pt idx="14">
                  <c:v>7948.5973403326498</c:v>
                </c:pt>
                <c:pt idx="15">
                  <c:v>7951.4299847148204</c:v>
                </c:pt>
                <c:pt idx="16">
                  <c:v>7946.9345912136496</c:v>
                </c:pt>
                <c:pt idx="17">
                  <c:v>7933.1371797011798</c:v>
                </c:pt>
                <c:pt idx="18">
                  <c:v>7914.6252995580298</c:v>
                </c:pt>
                <c:pt idx="19">
                  <c:v>7900.0882616624103</c:v>
                </c:pt>
                <c:pt idx="20">
                  <c:v>7887.9726763337003</c:v>
                </c:pt>
                <c:pt idx="21">
                  <c:v>7875.0697206226596</c:v>
                </c:pt>
                <c:pt idx="22">
                  <c:v>7858.8329951065298</c:v>
                </c:pt>
                <c:pt idx="23">
                  <c:v>7839.4100653859396</c:v>
                </c:pt>
                <c:pt idx="24">
                  <c:v>7821.6625716168801</c:v>
                </c:pt>
                <c:pt idx="25">
                  <c:v>7822.0585453564199</c:v>
                </c:pt>
                <c:pt idx="26">
                  <c:v>7835.6294675892696</c:v>
                </c:pt>
                <c:pt idx="27">
                  <c:v>7845.5888535710501</c:v>
                </c:pt>
                <c:pt idx="28">
                  <c:v>7841.5497835510296</c:v>
                </c:pt>
                <c:pt idx="29">
                  <c:v>7832.1338973106704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666-4EFC-901B-4DF189EEB9DB}"/>
            </c:ext>
          </c:extLst>
        </c:ser>
        <c:ser>
          <c:idx val="15"/>
          <c:order val="15"/>
          <c:tx>
            <c:strRef>
              <c:f>'YLD Male'!$AL$101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Male'!$AM$101:$BP$101</c:f>
              <c:numCache>
                <c:formatCode>General</c:formatCode>
                <c:ptCount val="30"/>
                <c:pt idx="0">
                  <c:v>8246.7122461029194</c:v>
                </c:pt>
                <c:pt idx="1">
                  <c:v>8282.2901013051796</c:v>
                </c:pt>
                <c:pt idx="2">
                  <c:v>8315.5060721288901</c:v>
                </c:pt>
                <c:pt idx="3">
                  <c:v>8347.5119631363395</c:v>
                </c:pt>
                <c:pt idx="4">
                  <c:v>8368.6369773076804</c:v>
                </c:pt>
                <c:pt idx="5">
                  <c:v>8388.2776793269004</c:v>
                </c:pt>
                <c:pt idx="6">
                  <c:v>8393.8777093082699</c:v>
                </c:pt>
                <c:pt idx="7">
                  <c:v>8392.6673033587194</c:v>
                </c:pt>
                <c:pt idx="8">
                  <c:v>8388.4577643011708</c:v>
                </c:pt>
                <c:pt idx="9">
                  <c:v>8387.6548025675002</c:v>
                </c:pt>
                <c:pt idx="10">
                  <c:v>8393.49740674448</c:v>
                </c:pt>
                <c:pt idx="11">
                  <c:v>8416.3996697402108</c:v>
                </c:pt>
                <c:pt idx="12">
                  <c:v>8464.0555206193003</c:v>
                </c:pt>
                <c:pt idx="13">
                  <c:v>8505.8493663719091</c:v>
                </c:pt>
                <c:pt idx="14">
                  <c:v>8549.4260367355892</c:v>
                </c:pt>
                <c:pt idx="15">
                  <c:v>8565.2265382123296</c:v>
                </c:pt>
                <c:pt idx="16">
                  <c:v>8560.4253226841192</c:v>
                </c:pt>
                <c:pt idx="17">
                  <c:v>8547.8967235065593</c:v>
                </c:pt>
                <c:pt idx="18">
                  <c:v>8530.2540081054703</c:v>
                </c:pt>
                <c:pt idx="19">
                  <c:v>8523.0297831151802</c:v>
                </c:pt>
                <c:pt idx="20">
                  <c:v>8501.2700743976693</c:v>
                </c:pt>
                <c:pt idx="21">
                  <c:v>8496.6004233624208</c:v>
                </c:pt>
                <c:pt idx="22">
                  <c:v>8483.6639922314607</c:v>
                </c:pt>
                <c:pt idx="23">
                  <c:v>8469.0413077934609</c:v>
                </c:pt>
                <c:pt idx="24">
                  <c:v>8460.2956331960995</c:v>
                </c:pt>
                <c:pt idx="25">
                  <c:v>8460.6131194260506</c:v>
                </c:pt>
                <c:pt idx="26">
                  <c:v>8491.4304558877593</c:v>
                </c:pt>
                <c:pt idx="27">
                  <c:v>8530.0519403615599</c:v>
                </c:pt>
                <c:pt idx="28">
                  <c:v>8528.9321422879402</c:v>
                </c:pt>
                <c:pt idx="29">
                  <c:v>8506.8000065730193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666-4EFC-901B-4DF189EEB9DB}"/>
            </c:ext>
          </c:extLst>
        </c:ser>
        <c:ser>
          <c:idx val="16"/>
          <c:order val="16"/>
          <c:tx>
            <c:strRef>
              <c:f>'YLD Male'!$AL$102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Male'!$AM$102:$BP$102</c:f>
              <c:numCache>
                <c:formatCode>General</c:formatCode>
                <c:ptCount val="30"/>
                <c:pt idx="0">
                  <c:v>8379.3654901963691</c:v>
                </c:pt>
                <c:pt idx="1">
                  <c:v>8395.3455415958797</c:v>
                </c:pt>
                <c:pt idx="2">
                  <c:v>8405.6307009880202</c:v>
                </c:pt>
                <c:pt idx="3">
                  <c:v>8410.5689890631693</c:v>
                </c:pt>
                <c:pt idx="4">
                  <c:v>8411.6404896611893</c:v>
                </c:pt>
                <c:pt idx="5">
                  <c:v>8402.8506141137404</c:v>
                </c:pt>
                <c:pt idx="6">
                  <c:v>8389.5100642758007</c:v>
                </c:pt>
                <c:pt idx="7">
                  <c:v>8379.1493535836998</c:v>
                </c:pt>
                <c:pt idx="8">
                  <c:v>8371.5801091225894</c:v>
                </c:pt>
                <c:pt idx="9">
                  <c:v>8363.4583982951899</c:v>
                </c:pt>
                <c:pt idx="10">
                  <c:v>8356.7199556344094</c:v>
                </c:pt>
                <c:pt idx="11">
                  <c:v>8371.0310588225202</c:v>
                </c:pt>
                <c:pt idx="12">
                  <c:v>8405.4678601808992</c:v>
                </c:pt>
                <c:pt idx="13">
                  <c:v>8448.9716028757302</c:v>
                </c:pt>
                <c:pt idx="14">
                  <c:v>8475.9724379460495</c:v>
                </c:pt>
                <c:pt idx="15">
                  <c:v>8481.0869189225905</c:v>
                </c:pt>
                <c:pt idx="16">
                  <c:v>8465.9368043506893</c:v>
                </c:pt>
                <c:pt idx="17">
                  <c:v>8447.3172855837402</c:v>
                </c:pt>
                <c:pt idx="18">
                  <c:v>8428.0230468409009</c:v>
                </c:pt>
                <c:pt idx="19">
                  <c:v>8408.2179138909505</c:v>
                </c:pt>
                <c:pt idx="20">
                  <c:v>8388.8989332156907</c:v>
                </c:pt>
                <c:pt idx="21">
                  <c:v>8361.6507259300506</c:v>
                </c:pt>
                <c:pt idx="22">
                  <c:v>8317.8065657459993</c:v>
                </c:pt>
                <c:pt idx="23">
                  <c:v>8269.0972308421497</c:v>
                </c:pt>
                <c:pt idx="24">
                  <c:v>8227.4251398363194</c:v>
                </c:pt>
                <c:pt idx="25">
                  <c:v>8211.4367716328197</c:v>
                </c:pt>
                <c:pt idx="26">
                  <c:v>8226.4830447982895</c:v>
                </c:pt>
                <c:pt idx="27">
                  <c:v>8251.1782167049696</c:v>
                </c:pt>
                <c:pt idx="28">
                  <c:v>8248.4968776406295</c:v>
                </c:pt>
                <c:pt idx="29">
                  <c:v>8231.01496410248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2666-4EFC-901B-4DF189EEB9DB}"/>
            </c:ext>
          </c:extLst>
        </c:ser>
        <c:ser>
          <c:idx val="17"/>
          <c:order val="17"/>
          <c:tx>
            <c:strRef>
              <c:f>'YLD Male'!$AL$103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Male'!$AM$103:$BP$103</c:f>
              <c:numCache>
                <c:formatCode>General</c:formatCode>
                <c:ptCount val="30"/>
                <c:pt idx="0">
                  <c:v>7303.8249480371096</c:v>
                </c:pt>
                <c:pt idx="1">
                  <c:v>7315.3169332217103</c:v>
                </c:pt>
                <c:pt idx="2">
                  <c:v>7328.1082397499604</c:v>
                </c:pt>
                <c:pt idx="3">
                  <c:v>7346.5617071957304</c:v>
                </c:pt>
                <c:pt idx="4">
                  <c:v>7361.8914102839399</c:v>
                </c:pt>
                <c:pt idx="5">
                  <c:v>7363.4038591174203</c:v>
                </c:pt>
                <c:pt idx="6">
                  <c:v>7363.7289097948797</c:v>
                </c:pt>
                <c:pt idx="7">
                  <c:v>7379.5941548457104</c:v>
                </c:pt>
                <c:pt idx="8">
                  <c:v>7402.2637319721798</c:v>
                </c:pt>
                <c:pt idx="9">
                  <c:v>7415.3374408242898</c:v>
                </c:pt>
                <c:pt idx="10">
                  <c:v>7422.5299914484103</c:v>
                </c:pt>
                <c:pt idx="11">
                  <c:v>7426.0000454566498</c:v>
                </c:pt>
                <c:pt idx="12">
                  <c:v>7420.3255603744801</c:v>
                </c:pt>
                <c:pt idx="13">
                  <c:v>7408.4918534581802</c:v>
                </c:pt>
                <c:pt idx="14">
                  <c:v>7400.7630394240696</c:v>
                </c:pt>
                <c:pt idx="15">
                  <c:v>7401.4245035611902</c:v>
                </c:pt>
                <c:pt idx="16">
                  <c:v>7392.0636860184604</c:v>
                </c:pt>
                <c:pt idx="17">
                  <c:v>7365.6044555757999</c:v>
                </c:pt>
                <c:pt idx="18">
                  <c:v>7327.6771856936903</c:v>
                </c:pt>
                <c:pt idx="19">
                  <c:v>7294.1551777160103</c:v>
                </c:pt>
                <c:pt idx="20">
                  <c:v>7276.7297841786203</c:v>
                </c:pt>
                <c:pt idx="21">
                  <c:v>7268.3711140256401</c:v>
                </c:pt>
                <c:pt idx="22">
                  <c:v>7268.5693548749196</c:v>
                </c:pt>
                <c:pt idx="23">
                  <c:v>7273.0440852781203</c:v>
                </c:pt>
                <c:pt idx="24">
                  <c:v>7276.9057888569096</c:v>
                </c:pt>
                <c:pt idx="25">
                  <c:v>7277.2523582717504</c:v>
                </c:pt>
                <c:pt idx="26">
                  <c:v>7268.5843715906603</c:v>
                </c:pt>
                <c:pt idx="27">
                  <c:v>7267.1191167101397</c:v>
                </c:pt>
                <c:pt idx="28">
                  <c:v>7282.4138769690899</c:v>
                </c:pt>
                <c:pt idx="29">
                  <c:v>7310.9942499838999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2666-4EFC-901B-4DF189EEB9DB}"/>
            </c:ext>
          </c:extLst>
        </c:ser>
        <c:ser>
          <c:idx val="18"/>
          <c:order val="18"/>
          <c:tx>
            <c:strRef>
              <c:f>'YLD Male'!$AL$104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Male'!$AM$104:$BP$104</c:f>
              <c:numCache>
                <c:formatCode>General</c:formatCode>
                <c:ptCount val="30"/>
                <c:pt idx="0">
                  <c:v>7184.4523994655101</c:v>
                </c:pt>
                <c:pt idx="1">
                  <c:v>7199.9153748444496</c:v>
                </c:pt>
                <c:pt idx="2">
                  <c:v>7212.6769590937301</c:v>
                </c:pt>
                <c:pt idx="3">
                  <c:v>7233.6934095941097</c:v>
                </c:pt>
                <c:pt idx="4">
                  <c:v>7245.0983346942203</c:v>
                </c:pt>
                <c:pt idx="5">
                  <c:v>7251.6349271893696</c:v>
                </c:pt>
                <c:pt idx="6">
                  <c:v>7255.5987073054803</c:v>
                </c:pt>
                <c:pt idx="7">
                  <c:v>7261.38152526879</c:v>
                </c:pt>
                <c:pt idx="8">
                  <c:v>7270.6951098758</c:v>
                </c:pt>
                <c:pt idx="9">
                  <c:v>7277.29881971754</c:v>
                </c:pt>
                <c:pt idx="10">
                  <c:v>7282.6579664492901</c:v>
                </c:pt>
                <c:pt idx="11">
                  <c:v>7279.7225871696701</c:v>
                </c:pt>
                <c:pt idx="12">
                  <c:v>7259.5047678133496</c:v>
                </c:pt>
                <c:pt idx="13">
                  <c:v>7232.7012658697504</c:v>
                </c:pt>
                <c:pt idx="14">
                  <c:v>7211.5427069293601</c:v>
                </c:pt>
                <c:pt idx="15">
                  <c:v>7208.5798473741797</c:v>
                </c:pt>
                <c:pt idx="16">
                  <c:v>7207.1562564568503</c:v>
                </c:pt>
                <c:pt idx="17">
                  <c:v>7202.7386356712004</c:v>
                </c:pt>
                <c:pt idx="18">
                  <c:v>7187.8116610300303</c:v>
                </c:pt>
                <c:pt idx="19">
                  <c:v>7173.1836577195199</c:v>
                </c:pt>
                <c:pt idx="20">
                  <c:v>7173.2157875603998</c:v>
                </c:pt>
                <c:pt idx="21">
                  <c:v>7182.1321359285903</c:v>
                </c:pt>
                <c:pt idx="22">
                  <c:v>7202.7808075973098</c:v>
                </c:pt>
                <c:pt idx="23">
                  <c:v>7229.0744751634602</c:v>
                </c:pt>
                <c:pt idx="24">
                  <c:v>7248.1995285725998</c:v>
                </c:pt>
                <c:pt idx="25">
                  <c:v>7259.09206392125</c:v>
                </c:pt>
                <c:pt idx="26">
                  <c:v>7252.5834821524004</c:v>
                </c:pt>
                <c:pt idx="27">
                  <c:v>7234.7431563861801</c:v>
                </c:pt>
                <c:pt idx="28">
                  <c:v>7228.4927918503699</c:v>
                </c:pt>
                <c:pt idx="29">
                  <c:v>7213.5339901469797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2666-4EFC-901B-4DF189EEB9DB}"/>
            </c:ext>
          </c:extLst>
        </c:ser>
        <c:ser>
          <c:idx val="19"/>
          <c:order val="19"/>
          <c:tx>
            <c:strRef>
              <c:f>'YLD Male'!$AL$105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Male'!$AM$105:$BP$105</c:f>
              <c:numCache>
                <c:formatCode>General</c:formatCode>
                <c:ptCount val="30"/>
                <c:pt idx="0">
                  <c:v>7981.888315053</c:v>
                </c:pt>
                <c:pt idx="1">
                  <c:v>8026.01174345452</c:v>
                </c:pt>
                <c:pt idx="2">
                  <c:v>8064.58667218764</c:v>
                </c:pt>
                <c:pt idx="3">
                  <c:v>8099.8016398826403</c:v>
                </c:pt>
                <c:pt idx="4">
                  <c:v>8130.4062850545297</c:v>
                </c:pt>
                <c:pt idx="5">
                  <c:v>8154.5611648703198</c:v>
                </c:pt>
                <c:pt idx="6">
                  <c:v>8167.4639900289303</c:v>
                </c:pt>
                <c:pt idx="7">
                  <c:v>8171.1719458697498</c:v>
                </c:pt>
                <c:pt idx="8">
                  <c:v>8171.2593402242301</c:v>
                </c:pt>
                <c:pt idx="9">
                  <c:v>8166.1433144063303</c:v>
                </c:pt>
                <c:pt idx="10">
                  <c:v>8164.3260433573596</c:v>
                </c:pt>
                <c:pt idx="11">
                  <c:v>8163.4883681019701</c:v>
                </c:pt>
                <c:pt idx="12">
                  <c:v>8163.8396974624102</c:v>
                </c:pt>
                <c:pt idx="13">
                  <c:v>8162.6415647940203</c:v>
                </c:pt>
                <c:pt idx="14">
                  <c:v>8159.1932431654104</c:v>
                </c:pt>
                <c:pt idx="15">
                  <c:v>8153.43260175046</c:v>
                </c:pt>
                <c:pt idx="16">
                  <c:v>8143.9834090791801</c:v>
                </c:pt>
                <c:pt idx="17">
                  <c:v>8124.2388051421503</c:v>
                </c:pt>
                <c:pt idx="18">
                  <c:v>8102.3598479431403</c:v>
                </c:pt>
                <c:pt idx="19">
                  <c:v>8086.1967906444397</c:v>
                </c:pt>
                <c:pt idx="20">
                  <c:v>8076.7383146509001</c:v>
                </c:pt>
                <c:pt idx="21">
                  <c:v>8070.7129545446596</c:v>
                </c:pt>
                <c:pt idx="22">
                  <c:v>8059.7026833969903</c:v>
                </c:pt>
                <c:pt idx="23">
                  <c:v>8048.3664131974801</c:v>
                </c:pt>
                <c:pt idx="24">
                  <c:v>8038.7279965614798</c:v>
                </c:pt>
                <c:pt idx="25">
                  <c:v>8036.6461091779502</c:v>
                </c:pt>
                <c:pt idx="26">
                  <c:v>8039.4479606544201</c:v>
                </c:pt>
                <c:pt idx="27">
                  <c:v>8048.5757591565098</c:v>
                </c:pt>
                <c:pt idx="28">
                  <c:v>8050.1163565920697</c:v>
                </c:pt>
                <c:pt idx="29">
                  <c:v>8045.72387482468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2666-4EFC-901B-4DF189EEB9DB}"/>
            </c:ext>
          </c:extLst>
        </c:ser>
        <c:ser>
          <c:idx val="20"/>
          <c:order val="20"/>
          <c:tx>
            <c:strRef>
              <c:f>'YLD Male'!$AL$106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Male'!$AM$106:$BP$106</c:f>
              <c:numCache>
                <c:formatCode>General</c:formatCode>
                <c:ptCount val="30"/>
                <c:pt idx="0">
                  <c:v>7752.4664596124903</c:v>
                </c:pt>
                <c:pt idx="1">
                  <c:v>7756.3936274028001</c:v>
                </c:pt>
                <c:pt idx="2">
                  <c:v>7763.2082015550204</c:v>
                </c:pt>
                <c:pt idx="3">
                  <c:v>7769.0851961902299</c:v>
                </c:pt>
                <c:pt idx="4">
                  <c:v>7774.2255823674604</c:v>
                </c:pt>
                <c:pt idx="5">
                  <c:v>7781.6761622160002</c:v>
                </c:pt>
                <c:pt idx="6">
                  <c:v>7793.5785730586103</c:v>
                </c:pt>
                <c:pt idx="7">
                  <c:v>7819.1924550639997</c:v>
                </c:pt>
                <c:pt idx="8">
                  <c:v>7847.5013347623099</c:v>
                </c:pt>
                <c:pt idx="9">
                  <c:v>7871.4909524028999</c:v>
                </c:pt>
                <c:pt idx="10">
                  <c:v>7886.3271175486498</c:v>
                </c:pt>
                <c:pt idx="11">
                  <c:v>7893.4378195501304</c:v>
                </c:pt>
                <c:pt idx="12">
                  <c:v>7901.1739025799798</c:v>
                </c:pt>
                <c:pt idx="13">
                  <c:v>7906.4855305820802</c:v>
                </c:pt>
                <c:pt idx="14">
                  <c:v>7911.3226338157301</c:v>
                </c:pt>
                <c:pt idx="15">
                  <c:v>7913.0343148613902</c:v>
                </c:pt>
                <c:pt idx="16">
                  <c:v>7913.5670060152097</c:v>
                </c:pt>
                <c:pt idx="17">
                  <c:v>7912.2871278697403</c:v>
                </c:pt>
                <c:pt idx="18">
                  <c:v>7909.2993297409603</c:v>
                </c:pt>
                <c:pt idx="19">
                  <c:v>7905.4369383642097</c:v>
                </c:pt>
                <c:pt idx="20">
                  <c:v>7901.4181476638696</c:v>
                </c:pt>
                <c:pt idx="21">
                  <c:v>7888.0626464035004</c:v>
                </c:pt>
                <c:pt idx="22">
                  <c:v>7865.5635429947397</c:v>
                </c:pt>
                <c:pt idx="23">
                  <c:v>7839.1432218101399</c:v>
                </c:pt>
                <c:pt idx="24">
                  <c:v>7817.3769865813802</c:v>
                </c:pt>
                <c:pt idx="25">
                  <c:v>7805.9441396393904</c:v>
                </c:pt>
                <c:pt idx="26">
                  <c:v>7811.3932109244197</c:v>
                </c:pt>
                <c:pt idx="27">
                  <c:v>7820.4900643129804</c:v>
                </c:pt>
                <c:pt idx="28">
                  <c:v>7815.3171390771904</c:v>
                </c:pt>
                <c:pt idx="29">
                  <c:v>7798.7541381392202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2666-4EFC-901B-4DF189EEB9DB}"/>
            </c:ext>
          </c:extLst>
        </c:ser>
        <c:ser>
          <c:idx val="21"/>
          <c:order val="21"/>
          <c:tx>
            <c:strRef>
              <c:f>'YLD Male'!$AL$107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Male'!$AM$107:$BP$107</c:f>
              <c:numCache>
                <c:formatCode>General</c:formatCode>
                <c:ptCount val="30"/>
                <c:pt idx="0">
                  <c:v>7806.7553607660502</c:v>
                </c:pt>
                <c:pt idx="1">
                  <c:v>7828.3562659107201</c:v>
                </c:pt>
                <c:pt idx="2">
                  <c:v>7847.1487875919802</c:v>
                </c:pt>
                <c:pt idx="3">
                  <c:v>7868.5264585560699</c:v>
                </c:pt>
                <c:pt idx="4">
                  <c:v>7878.42827443447</c:v>
                </c:pt>
                <c:pt idx="5">
                  <c:v>7885.5596061176902</c:v>
                </c:pt>
                <c:pt idx="6">
                  <c:v>7897.78952390626</c:v>
                </c:pt>
                <c:pt idx="7">
                  <c:v>7906.2121199599396</c:v>
                </c:pt>
                <c:pt idx="8">
                  <c:v>7918.3834018939197</c:v>
                </c:pt>
                <c:pt idx="9">
                  <c:v>7925.3982656421304</c:v>
                </c:pt>
                <c:pt idx="10">
                  <c:v>7920.0814268916702</c:v>
                </c:pt>
                <c:pt idx="11">
                  <c:v>7915.3658037211799</c:v>
                </c:pt>
                <c:pt idx="12">
                  <c:v>7910.0411300944997</c:v>
                </c:pt>
                <c:pt idx="13">
                  <c:v>7902.4108282146699</c:v>
                </c:pt>
                <c:pt idx="14">
                  <c:v>7901.2794051974897</c:v>
                </c:pt>
                <c:pt idx="15">
                  <c:v>7892.0069839666403</c:v>
                </c:pt>
                <c:pt idx="16">
                  <c:v>7875.8575859959101</c:v>
                </c:pt>
                <c:pt idx="17">
                  <c:v>7844.1737968773896</c:v>
                </c:pt>
                <c:pt idx="18">
                  <c:v>7811.67940363253</c:v>
                </c:pt>
                <c:pt idx="19">
                  <c:v>7782.8602137384696</c:v>
                </c:pt>
                <c:pt idx="20">
                  <c:v>7773.5546334932296</c:v>
                </c:pt>
                <c:pt idx="21">
                  <c:v>7784.2120970605301</c:v>
                </c:pt>
                <c:pt idx="22">
                  <c:v>7812.5411521661599</c:v>
                </c:pt>
                <c:pt idx="23">
                  <c:v>7841.3769950379201</c:v>
                </c:pt>
                <c:pt idx="24">
                  <c:v>7862.2352021208599</c:v>
                </c:pt>
                <c:pt idx="25">
                  <c:v>7871.5642827101301</c:v>
                </c:pt>
                <c:pt idx="26">
                  <c:v>7847.6937754257897</c:v>
                </c:pt>
                <c:pt idx="27">
                  <c:v>7821.3950422593298</c:v>
                </c:pt>
                <c:pt idx="28">
                  <c:v>7828.05888102688</c:v>
                </c:pt>
                <c:pt idx="29">
                  <c:v>7848.82345929646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2666-4EFC-901B-4DF189EEB9DB}"/>
            </c:ext>
          </c:extLst>
        </c:ser>
        <c:ser>
          <c:idx val="22"/>
          <c:order val="22"/>
          <c:tx>
            <c:strRef>
              <c:f>'YLD Male'!$AL$108</c:f>
              <c:strCache>
                <c:ptCount val="1"/>
                <c:pt idx="0">
                  <c:v>Norway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Male'!$AM$108:$BP$108</c:f>
              <c:numCache>
                <c:formatCode>General</c:formatCode>
                <c:ptCount val="30"/>
                <c:pt idx="0">
                  <c:v>8332.7087891362698</c:v>
                </c:pt>
                <c:pt idx="1">
                  <c:v>8342.9465102222803</c:v>
                </c:pt>
                <c:pt idx="2">
                  <c:v>8356.4912875781301</c:v>
                </c:pt>
                <c:pt idx="3">
                  <c:v>8366.5642093465103</c:v>
                </c:pt>
                <c:pt idx="4">
                  <c:v>8374.0366467220792</c:v>
                </c:pt>
                <c:pt idx="5">
                  <c:v>8382.1820437450606</c:v>
                </c:pt>
                <c:pt idx="6">
                  <c:v>8385.5898415266893</c:v>
                </c:pt>
                <c:pt idx="7">
                  <c:v>8392.5070433464498</c:v>
                </c:pt>
                <c:pt idx="8">
                  <c:v>8400.5536894945708</c:v>
                </c:pt>
                <c:pt idx="9">
                  <c:v>8401.3817602048202</c:v>
                </c:pt>
                <c:pt idx="10">
                  <c:v>8401.3267268938507</c:v>
                </c:pt>
                <c:pt idx="11">
                  <c:v>8403.9551885344499</c:v>
                </c:pt>
                <c:pt idx="12">
                  <c:v>8421.3281729397604</c:v>
                </c:pt>
                <c:pt idx="13">
                  <c:v>8440.9335368896009</c:v>
                </c:pt>
                <c:pt idx="14">
                  <c:v>8457.6518799322093</c:v>
                </c:pt>
                <c:pt idx="15">
                  <c:v>8463.3302492601906</c:v>
                </c:pt>
                <c:pt idx="16">
                  <c:v>8462.7704738399807</c:v>
                </c:pt>
                <c:pt idx="17">
                  <c:v>8457.7510271430601</c:v>
                </c:pt>
                <c:pt idx="18">
                  <c:v>8453.0387431992003</c:v>
                </c:pt>
                <c:pt idx="19">
                  <c:v>8443.2962610247505</c:v>
                </c:pt>
                <c:pt idx="20">
                  <c:v>8427.4211043233008</c:v>
                </c:pt>
                <c:pt idx="21">
                  <c:v>8405.7899052543107</c:v>
                </c:pt>
                <c:pt idx="22">
                  <c:v>8362.4440336682292</c:v>
                </c:pt>
                <c:pt idx="23">
                  <c:v>8321.5610982874005</c:v>
                </c:pt>
                <c:pt idx="24">
                  <c:v>8282.6374272636094</c:v>
                </c:pt>
                <c:pt idx="25">
                  <c:v>8259.3570362316605</c:v>
                </c:pt>
                <c:pt idx="26">
                  <c:v>8259.6415045806207</c:v>
                </c:pt>
                <c:pt idx="27">
                  <c:v>8261.4517861616405</c:v>
                </c:pt>
                <c:pt idx="28">
                  <c:v>8270.1979913412597</c:v>
                </c:pt>
                <c:pt idx="29">
                  <c:v>8290.9061441022695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2666-4EFC-901B-4DF189EEB9DB}"/>
            </c:ext>
          </c:extLst>
        </c:ser>
        <c:ser>
          <c:idx val="23"/>
          <c:order val="23"/>
          <c:tx>
            <c:strRef>
              <c:f>'YLD Male'!$AL$109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Male'!$AM$109:$BP$109</c:f>
              <c:numCache>
                <c:formatCode>General</c:formatCode>
                <c:ptCount val="30"/>
                <c:pt idx="0">
                  <c:v>7512.3118488867703</c:v>
                </c:pt>
                <c:pt idx="1">
                  <c:v>7522.1899421071603</c:v>
                </c:pt>
                <c:pt idx="2">
                  <c:v>7521.3837073137001</c:v>
                </c:pt>
                <c:pt idx="3">
                  <c:v>7514.4859300766702</c:v>
                </c:pt>
                <c:pt idx="4">
                  <c:v>7508.2362084898796</c:v>
                </c:pt>
                <c:pt idx="5">
                  <c:v>7502.7418741988304</c:v>
                </c:pt>
                <c:pt idx="6">
                  <c:v>7481.4291252584699</c:v>
                </c:pt>
                <c:pt idx="7">
                  <c:v>7442.6323454262601</c:v>
                </c:pt>
                <c:pt idx="8">
                  <c:v>7395.3482302668799</c:v>
                </c:pt>
                <c:pt idx="9">
                  <c:v>7354.8915713591496</c:v>
                </c:pt>
                <c:pt idx="10">
                  <c:v>7326.0953201389902</c:v>
                </c:pt>
                <c:pt idx="11">
                  <c:v>7309.9532890786004</c:v>
                </c:pt>
                <c:pt idx="12">
                  <c:v>7292.4841353788997</c:v>
                </c:pt>
                <c:pt idx="13">
                  <c:v>7275.1297453328098</c:v>
                </c:pt>
                <c:pt idx="14">
                  <c:v>7262.3997270180498</c:v>
                </c:pt>
                <c:pt idx="15">
                  <c:v>7254.1518175407</c:v>
                </c:pt>
                <c:pt idx="16">
                  <c:v>7258.2070206215103</c:v>
                </c:pt>
                <c:pt idx="17">
                  <c:v>7272.0010944031701</c:v>
                </c:pt>
                <c:pt idx="18">
                  <c:v>7289.5785372311702</c:v>
                </c:pt>
                <c:pt idx="19">
                  <c:v>7306.1094809940296</c:v>
                </c:pt>
                <c:pt idx="20">
                  <c:v>7317.0977614254098</c:v>
                </c:pt>
                <c:pt idx="21">
                  <c:v>7317.3826418383096</c:v>
                </c:pt>
                <c:pt idx="22">
                  <c:v>7310.6146731463004</c:v>
                </c:pt>
                <c:pt idx="23">
                  <c:v>7299.2077559282998</c:v>
                </c:pt>
                <c:pt idx="24">
                  <c:v>7288.4354378743101</c:v>
                </c:pt>
                <c:pt idx="25">
                  <c:v>7288.2611114683996</c:v>
                </c:pt>
                <c:pt idx="26">
                  <c:v>7278.9473367085302</c:v>
                </c:pt>
                <c:pt idx="27">
                  <c:v>7271.7840148549203</c:v>
                </c:pt>
                <c:pt idx="28">
                  <c:v>7289.8925831369397</c:v>
                </c:pt>
                <c:pt idx="29">
                  <c:v>7325.4550997883698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666-4EFC-901B-4DF189EEB9DB}"/>
            </c:ext>
          </c:extLst>
        </c:ser>
        <c:ser>
          <c:idx val="24"/>
          <c:order val="24"/>
          <c:tx>
            <c:strRef>
              <c:f>'YLD Male'!$AL$110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Male'!$AM$110:$BP$110</c:f>
              <c:numCache>
                <c:formatCode>General</c:formatCode>
                <c:ptCount val="30"/>
                <c:pt idx="0">
                  <c:v>8324.0881247419493</c:v>
                </c:pt>
                <c:pt idx="1">
                  <c:v>8350.3008210604294</c:v>
                </c:pt>
                <c:pt idx="2">
                  <c:v>8371.9944995751102</c:v>
                </c:pt>
                <c:pt idx="3">
                  <c:v>8391.0760017675693</c:v>
                </c:pt>
                <c:pt idx="4">
                  <c:v>8401.0381662829404</c:v>
                </c:pt>
                <c:pt idx="5">
                  <c:v>8412.9515218883407</c:v>
                </c:pt>
                <c:pt idx="6">
                  <c:v>8412.3590418659896</c:v>
                </c:pt>
                <c:pt idx="7">
                  <c:v>8396.2609189900595</c:v>
                </c:pt>
                <c:pt idx="8">
                  <c:v>8377.9646690964491</c:v>
                </c:pt>
                <c:pt idx="9">
                  <c:v>8362.7409784827705</c:v>
                </c:pt>
                <c:pt idx="10">
                  <c:v>8362.3410651210907</c:v>
                </c:pt>
                <c:pt idx="11">
                  <c:v>8378.4024530075894</c:v>
                </c:pt>
                <c:pt idx="12">
                  <c:v>8407.5716621361498</c:v>
                </c:pt>
                <c:pt idx="13">
                  <c:v>8439.1228531477409</c:v>
                </c:pt>
                <c:pt idx="14">
                  <c:v>8463.9132032397501</c:v>
                </c:pt>
                <c:pt idx="15">
                  <c:v>8482.5649149345609</c:v>
                </c:pt>
                <c:pt idx="16">
                  <c:v>8495.9658563179291</c:v>
                </c:pt>
                <c:pt idx="17">
                  <c:v>8503.7719663152893</c:v>
                </c:pt>
                <c:pt idx="18">
                  <c:v>8508.1962756280609</c:v>
                </c:pt>
                <c:pt idx="19">
                  <c:v>8509.2517672677404</c:v>
                </c:pt>
                <c:pt idx="20">
                  <c:v>8508.4338250401797</c:v>
                </c:pt>
                <c:pt idx="21">
                  <c:v>8495.95429146877</c:v>
                </c:pt>
                <c:pt idx="22">
                  <c:v>8471.1538998609594</c:v>
                </c:pt>
                <c:pt idx="23">
                  <c:v>8442.4733212707797</c:v>
                </c:pt>
                <c:pt idx="24">
                  <c:v>8413.6056781090701</c:v>
                </c:pt>
                <c:pt idx="25">
                  <c:v>8389.6056967922505</c:v>
                </c:pt>
                <c:pt idx="26">
                  <c:v>8354.5480290437699</c:v>
                </c:pt>
                <c:pt idx="27">
                  <c:v>8328.8712077964392</c:v>
                </c:pt>
                <c:pt idx="28">
                  <c:v>8334.9308318388994</c:v>
                </c:pt>
                <c:pt idx="29">
                  <c:v>8353.2721235072204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2666-4EFC-901B-4DF189EEB9DB}"/>
            </c:ext>
          </c:extLst>
        </c:ser>
        <c:ser>
          <c:idx val="25"/>
          <c:order val="25"/>
          <c:tx>
            <c:strRef>
              <c:f>'YLD Male'!$AL$111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Male'!$AM$111:$BP$111</c:f>
              <c:numCache>
                <c:formatCode>General</c:formatCode>
                <c:ptCount val="30"/>
                <c:pt idx="0">
                  <c:v>7010.4054277921196</c:v>
                </c:pt>
                <c:pt idx="1">
                  <c:v>7017.75338109735</c:v>
                </c:pt>
                <c:pt idx="2">
                  <c:v>7028.7927222962999</c:v>
                </c:pt>
                <c:pt idx="3">
                  <c:v>7034.4906050859699</c:v>
                </c:pt>
                <c:pt idx="4">
                  <c:v>7040.5638643775201</c:v>
                </c:pt>
                <c:pt idx="5">
                  <c:v>7045.3709677270999</c:v>
                </c:pt>
                <c:pt idx="6">
                  <c:v>7046.6713501491604</c:v>
                </c:pt>
                <c:pt idx="7">
                  <c:v>7042.9761714279703</c:v>
                </c:pt>
                <c:pt idx="8">
                  <c:v>7034.8606697553996</c:v>
                </c:pt>
                <c:pt idx="9">
                  <c:v>7026.7362601177201</c:v>
                </c:pt>
                <c:pt idx="10">
                  <c:v>7024.7839673342096</c:v>
                </c:pt>
                <c:pt idx="11">
                  <c:v>7023.1675375928298</c:v>
                </c:pt>
                <c:pt idx="12">
                  <c:v>7018.92148337657</c:v>
                </c:pt>
                <c:pt idx="13">
                  <c:v>7013.0253648138596</c:v>
                </c:pt>
                <c:pt idx="14">
                  <c:v>7004.1557549409299</c:v>
                </c:pt>
                <c:pt idx="15">
                  <c:v>6997.5268451686397</c:v>
                </c:pt>
                <c:pt idx="16">
                  <c:v>6990.0698959800402</c:v>
                </c:pt>
                <c:pt idx="17">
                  <c:v>6978.2085732717997</c:v>
                </c:pt>
                <c:pt idx="18">
                  <c:v>6971.5327434918299</c:v>
                </c:pt>
                <c:pt idx="19">
                  <c:v>6964.7174769234498</c:v>
                </c:pt>
                <c:pt idx="20">
                  <c:v>6963.4635603677298</c:v>
                </c:pt>
                <c:pt idx="21">
                  <c:v>6962.76889597844</c:v>
                </c:pt>
                <c:pt idx="22">
                  <c:v>6971.44867939501</c:v>
                </c:pt>
                <c:pt idx="23">
                  <c:v>6977.4521545636298</c:v>
                </c:pt>
                <c:pt idx="24">
                  <c:v>6986.7774156832302</c:v>
                </c:pt>
                <c:pt idx="25">
                  <c:v>6988.9035737879803</c:v>
                </c:pt>
                <c:pt idx="26">
                  <c:v>6988.4111749694903</c:v>
                </c:pt>
                <c:pt idx="27">
                  <c:v>6988.5496968489597</c:v>
                </c:pt>
                <c:pt idx="28">
                  <c:v>6998.7862735256704</c:v>
                </c:pt>
                <c:pt idx="29">
                  <c:v>7016.4067539274201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2666-4EFC-901B-4DF189EEB9DB}"/>
            </c:ext>
          </c:extLst>
        </c:ser>
        <c:ser>
          <c:idx val="26"/>
          <c:order val="26"/>
          <c:tx>
            <c:strRef>
              <c:f>'YLD Male'!$AL$112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Male'!$AM$112:$BP$112</c:f>
              <c:numCache>
                <c:formatCode>General</c:formatCode>
                <c:ptCount val="30"/>
                <c:pt idx="0">
                  <c:v>7222.5993761832997</c:v>
                </c:pt>
                <c:pt idx="1">
                  <c:v>7228.4842675060299</c:v>
                </c:pt>
                <c:pt idx="2">
                  <c:v>7235.1029900692201</c:v>
                </c:pt>
                <c:pt idx="3">
                  <c:v>7241.4979871964097</c:v>
                </c:pt>
                <c:pt idx="4">
                  <c:v>7247.0983882099999</c:v>
                </c:pt>
                <c:pt idx="5">
                  <c:v>7255.6359559632301</c:v>
                </c:pt>
                <c:pt idx="6">
                  <c:v>7260.92977041022</c:v>
                </c:pt>
                <c:pt idx="7">
                  <c:v>7268.39267002422</c:v>
                </c:pt>
                <c:pt idx="8">
                  <c:v>7277.6995484752697</c:v>
                </c:pt>
                <c:pt idx="9">
                  <c:v>7281.8951946920497</c:v>
                </c:pt>
                <c:pt idx="10">
                  <c:v>7285.2196183136402</c:v>
                </c:pt>
                <c:pt idx="11">
                  <c:v>7285.1789771614203</c:v>
                </c:pt>
                <c:pt idx="12">
                  <c:v>7281.9499326780397</c:v>
                </c:pt>
                <c:pt idx="13">
                  <c:v>7274.4834374413304</c:v>
                </c:pt>
                <c:pt idx="14">
                  <c:v>7267.6550700297003</c:v>
                </c:pt>
                <c:pt idx="15">
                  <c:v>7270.5815264609801</c:v>
                </c:pt>
                <c:pt idx="16">
                  <c:v>7274.2908228099004</c:v>
                </c:pt>
                <c:pt idx="17">
                  <c:v>7281.5937074339699</c:v>
                </c:pt>
                <c:pt idx="18">
                  <c:v>7292.01182129054</c:v>
                </c:pt>
                <c:pt idx="19">
                  <c:v>7297.3955784619102</c:v>
                </c:pt>
                <c:pt idx="20">
                  <c:v>7300.7741870587997</c:v>
                </c:pt>
                <c:pt idx="21">
                  <c:v>7301.7446046565501</c:v>
                </c:pt>
                <c:pt idx="22">
                  <c:v>7298.6030037854798</c:v>
                </c:pt>
                <c:pt idx="23">
                  <c:v>7294.3909861108496</c:v>
                </c:pt>
                <c:pt idx="24">
                  <c:v>7289.4700718525401</c:v>
                </c:pt>
                <c:pt idx="25">
                  <c:v>7288.9518318434502</c:v>
                </c:pt>
                <c:pt idx="26">
                  <c:v>7270.7616922457601</c:v>
                </c:pt>
                <c:pt idx="27">
                  <c:v>7258.4166774755304</c:v>
                </c:pt>
                <c:pt idx="28">
                  <c:v>7255.1500596854003</c:v>
                </c:pt>
                <c:pt idx="29">
                  <c:v>7256.45588569561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2666-4EFC-901B-4DF189EEB9DB}"/>
            </c:ext>
          </c:extLst>
        </c:ser>
        <c:ser>
          <c:idx val="27"/>
          <c:order val="27"/>
          <c:tx>
            <c:strRef>
              <c:f>'YLD Male'!$AL$113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Male'!$AM$113:$BP$113</c:f>
              <c:numCache>
                <c:formatCode>General</c:formatCode>
                <c:ptCount val="30"/>
                <c:pt idx="0">
                  <c:v>7281.4480621787197</c:v>
                </c:pt>
                <c:pt idx="1">
                  <c:v>7290.6920486353802</c:v>
                </c:pt>
                <c:pt idx="2">
                  <c:v>7295.7825678896997</c:v>
                </c:pt>
                <c:pt idx="3">
                  <c:v>7301.0252896716001</c:v>
                </c:pt>
                <c:pt idx="4">
                  <c:v>7305.1820978179703</c:v>
                </c:pt>
                <c:pt idx="5">
                  <c:v>7307.4907731665699</c:v>
                </c:pt>
                <c:pt idx="6">
                  <c:v>7310.0411440861799</c:v>
                </c:pt>
                <c:pt idx="7">
                  <c:v>7310.4265085936504</c:v>
                </c:pt>
                <c:pt idx="8">
                  <c:v>7307.8515643362098</c:v>
                </c:pt>
                <c:pt idx="9">
                  <c:v>7302.3170931597497</c:v>
                </c:pt>
                <c:pt idx="10">
                  <c:v>7296.8496860698397</c:v>
                </c:pt>
                <c:pt idx="11">
                  <c:v>7295.7392446589902</c:v>
                </c:pt>
                <c:pt idx="12">
                  <c:v>7291.7868642727599</c:v>
                </c:pt>
                <c:pt idx="13">
                  <c:v>7291.1136833199198</c:v>
                </c:pt>
                <c:pt idx="14">
                  <c:v>7281.2637283793501</c:v>
                </c:pt>
                <c:pt idx="15">
                  <c:v>7266.0206167452498</c:v>
                </c:pt>
                <c:pt idx="16">
                  <c:v>7248.3613049118503</c:v>
                </c:pt>
                <c:pt idx="17">
                  <c:v>7215.6605942863198</c:v>
                </c:pt>
                <c:pt idx="18">
                  <c:v>7179.4207299188001</c:v>
                </c:pt>
                <c:pt idx="19">
                  <c:v>7145.6170911903801</c:v>
                </c:pt>
                <c:pt idx="20">
                  <c:v>7123.1560969695902</c:v>
                </c:pt>
                <c:pt idx="21">
                  <c:v>7113.9158027912199</c:v>
                </c:pt>
                <c:pt idx="22">
                  <c:v>7113.0128574768096</c:v>
                </c:pt>
                <c:pt idx="23">
                  <c:v>7114.07756818906</c:v>
                </c:pt>
                <c:pt idx="24">
                  <c:v>7109.3265149060799</c:v>
                </c:pt>
                <c:pt idx="25">
                  <c:v>7115.1691804047296</c:v>
                </c:pt>
                <c:pt idx="26">
                  <c:v>7107.9919985977203</c:v>
                </c:pt>
                <c:pt idx="27">
                  <c:v>7105.6282073893599</c:v>
                </c:pt>
                <c:pt idx="28">
                  <c:v>7106.84803940239</c:v>
                </c:pt>
                <c:pt idx="29">
                  <c:v>7106.6787423098804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2666-4EFC-901B-4DF189EEB9DB}"/>
            </c:ext>
          </c:extLst>
        </c:ser>
        <c:ser>
          <c:idx val="28"/>
          <c:order val="28"/>
          <c:tx>
            <c:strRef>
              <c:f>'YLD Male'!$AL$114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Male'!$AM$114:$BP$114</c:f>
              <c:numCache>
                <c:formatCode>General</c:formatCode>
                <c:ptCount val="30"/>
                <c:pt idx="0">
                  <c:v>7790.2689870157501</c:v>
                </c:pt>
                <c:pt idx="1">
                  <c:v>7756.9245781158697</c:v>
                </c:pt>
                <c:pt idx="2">
                  <c:v>7729.4139602672103</c:v>
                </c:pt>
                <c:pt idx="3">
                  <c:v>7711.9440182725202</c:v>
                </c:pt>
                <c:pt idx="4">
                  <c:v>7704.9234105452997</c:v>
                </c:pt>
                <c:pt idx="5">
                  <c:v>7712.7716990376402</c:v>
                </c:pt>
                <c:pt idx="6">
                  <c:v>7729.85406126417</c:v>
                </c:pt>
                <c:pt idx="7">
                  <c:v>7749.7319679951797</c:v>
                </c:pt>
                <c:pt idx="8">
                  <c:v>7773.4610205461404</c:v>
                </c:pt>
                <c:pt idx="9">
                  <c:v>7792.3405004884698</c:v>
                </c:pt>
                <c:pt idx="10">
                  <c:v>7799.5894285756203</c:v>
                </c:pt>
                <c:pt idx="11">
                  <c:v>7795.4624992905301</c:v>
                </c:pt>
                <c:pt idx="12">
                  <c:v>7780.0653132224197</c:v>
                </c:pt>
                <c:pt idx="13">
                  <c:v>7761.5964530171796</c:v>
                </c:pt>
                <c:pt idx="14">
                  <c:v>7742.2745611447999</c:v>
                </c:pt>
                <c:pt idx="15">
                  <c:v>7730.9430141036801</c:v>
                </c:pt>
                <c:pt idx="16">
                  <c:v>7711.6927862400798</c:v>
                </c:pt>
                <c:pt idx="17">
                  <c:v>7673.6454145371599</c:v>
                </c:pt>
                <c:pt idx="18">
                  <c:v>7630.9110138370297</c:v>
                </c:pt>
                <c:pt idx="19">
                  <c:v>7592.0178762659098</c:v>
                </c:pt>
                <c:pt idx="20">
                  <c:v>7574.0849054377704</c:v>
                </c:pt>
                <c:pt idx="21">
                  <c:v>7568.1468377438296</c:v>
                </c:pt>
                <c:pt idx="22">
                  <c:v>7566.0509438454701</c:v>
                </c:pt>
                <c:pt idx="23">
                  <c:v>7560.8282806217803</c:v>
                </c:pt>
                <c:pt idx="24">
                  <c:v>7558.3317179631204</c:v>
                </c:pt>
                <c:pt idx="25">
                  <c:v>7553.8060577078804</c:v>
                </c:pt>
                <c:pt idx="26">
                  <c:v>7553.7312607972199</c:v>
                </c:pt>
                <c:pt idx="27">
                  <c:v>7565.3707803882899</c:v>
                </c:pt>
                <c:pt idx="28">
                  <c:v>7598.8832569441602</c:v>
                </c:pt>
                <c:pt idx="29">
                  <c:v>7663.3968982958104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2666-4EFC-901B-4DF189EEB9DB}"/>
            </c:ext>
          </c:extLst>
        </c:ser>
        <c:ser>
          <c:idx val="29"/>
          <c:order val="29"/>
          <c:tx>
            <c:strRef>
              <c:f>'YLD Male'!$AL$115</c:f>
              <c:strCache>
                <c:ptCount val="1"/>
                <c:pt idx="0">
                  <c:v>Sweden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Male'!$AM$115:$BP$115</c:f>
              <c:numCache>
                <c:formatCode>General</c:formatCode>
                <c:ptCount val="30"/>
                <c:pt idx="0">
                  <c:v>7731.6889239622096</c:v>
                </c:pt>
                <c:pt idx="1">
                  <c:v>7745.2997749030501</c:v>
                </c:pt>
                <c:pt idx="2">
                  <c:v>7752.4226651791896</c:v>
                </c:pt>
                <c:pt idx="3">
                  <c:v>7760.0492596075901</c:v>
                </c:pt>
                <c:pt idx="4">
                  <c:v>7762.8992499332799</c:v>
                </c:pt>
                <c:pt idx="5">
                  <c:v>7768.7835957974203</c:v>
                </c:pt>
                <c:pt idx="6">
                  <c:v>7768.5223036670104</c:v>
                </c:pt>
                <c:pt idx="7">
                  <c:v>7766.4935688092801</c:v>
                </c:pt>
                <c:pt idx="8">
                  <c:v>7762.5917197995996</c:v>
                </c:pt>
                <c:pt idx="9">
                  <c:v>7756.4619640971396</c:v>
                </c:pt>
                <c:pt idx="10">
                  <c:v>7749.2423209389199</c:v>
                </c:pt>
                <c:pt idx="11">
                  <c:v>7744.42553312563</c:v>
                </c:pt>
                <c:pt idx="12">
                  <c:v>7736.2285292309798</c:v>
                </c:pt>
                <c:pt idx="13">
                  <c:v>7730.5798524466099</c:v>
                </c:pt>
                <c:pt idx="14">
                  <c:v>7729.24415839006</c:v>
                </c:pt>
                <c:pt idx="15">
                  <c:v>7725.8761098170899</c:v>
                </c:pt>
                <c:pt idx="16">
                  <c:v>7726.1482566888499</c:v>
                </c:pt>
                <c:pt idx="17">
                  <c:v>7727.7736500011797</c:v>
                </c:pt>
                <c:pt idx="18">
                  <c:v>7727.9626550111097</c:v>
                </c:pt>
                <c:pt idx="19">
                  <c:v>7730.3881818178597</c:v>
                </c:pt>
                <c:pt idx="20">
                  <c:v>7732.8851340326401</c:v>
                </c:pt>
                <c:pt idx="21">
                  <c:v>7746.1600270729105</c:v>
                </c:pt>
                <c:pt idx="22">
                  <c:v>7774.5506831469002</c:v>
                </c:pt>
                <c:pt idx="23">
                  <c:v>7807.4525872865897</c:v>
                </c:pt>
                <c:pt idx="24">
                  <c:v>7835.4318525487697</c:v>
                </c:pt>
                <c:pt idx="25">
                  <c:v>7853.73042431259</c:v>
                </c:pt>
                <c:pt idx="26">
                  <c:v>7807.3561069657098</c:v>
                </c:pt>
                <c:pt idx="27">
                  <c:v>7753.5137843689999</c:v>
                </c:pt>
                <c:pt idx="28">
                  <c:v>7749.1168820578996</c:v>
                </c:pt>
                <c:pt idx="29">
                  <c:v>7754.8275485283502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666-4EFC-901B-4DF189EEB9DB}"/>
            </c:ext>
          </c:extLst>
        </c:ser>
        <c:ser>
          <c:idx val="30"/>
          <c:order val="30"/>
          <c:tx>
            <c:strRef>
              <c:f>'YLD Male'!$AL$116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Male'!$AM$85:$BP$85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Male'!$AM$116:$BP$116</c:f>
              <c:numCache>
                <c:formatCode>General</c:formatCode>
                <c:ptCount val="30"/>
                <c:pt idx="0">
                  <c:v>8950.2776252959102</c:v>
                </c:pt>
                <c:pt idx="1">
                  <c:v>8988.5841855298604</c:v>
                </c:pt>
                <c:pt idx="2">
                  <c:v>9023.5838778467496</c:v>
                </c:pt>
                <c:pt idx="3">
                  <c:v>9057.7333819712494</c:v>
                </c:pt>
                <c:pt idx="4">
                  <c:v>9083.3556200490493</c:v>
                </c:pt>
                <c:pt idx="5">
                  <c:v>9107.2738612574994</c:v>
                </c:pt>
                <c:pt idx="6">
                  <c:v>9133.0339678402506</c:v>
                </c:pt>
                <c:pt idx="7">
                  <c:v>9165.0519855703296</c:v>
                </c:pt>
                <c:pt idx="8">
                  <c:v>9200.2047412599404</c:v>
                </c:pt>
                <c:pt idx="9">
                  <c:v>9227.8897782788008</c:v>
                </c:pt>
                <c:pt idx="10">
                  <c:v>9238.0907304163993</c:v>
                </c:pt>
                <c:pt idx="11">
                  <c:v>9239.6251049145103</c:v>
                </c:pt>
                <c:pt idx="12">
                  <c:v>9239.7331478036103</c:v>
                </c:pt>
                <c:pt idx="13">
                  <c:v>9238.4102816951799</c:v>
                </c:pt>
                <c:pt idx="14">
                  <c:v>9234.1258868498207</c:v>
                </c:pt>
                <c:pt idx="15">
                  <c:v>9231.9387762054193</c:v>
                </c:pt>
                <c:pt idx="16">
                  <c:v>9223.0258013498296</c:v>
                </c:pt>
                <c:pt idx="17">
                  <c:v>9197.5270714444705</c:v>
                </c:pt>
                <c:pt idx="18">
                  <c:v>9169.8435747937201</c:v>
                </c:pt>
                <c:pt idx="19">
                  <c:v>9148.5032771959795</c:v>
                </c:pt>
                <c:pt idx="20">
                  <c:v>9146.1676742707004</c:v>
                </c:pt>
                <c:pt idx="21">
                  <c:v>9158.5445320113595</c:v>
                </c:pt>
                <c:pt idx="22">
                  <c:v>9173.4878599549793</c:v>
                </c:pt>
                <c:pt idx="23">
                  <c:v>9190.1287328921499</c:v>
                </c:pt>
                <c:pt idx="24">
                  <c:v>9199.9975455816693</c:v>
                </c:pt>
                <c:pt idx="25">
                  <c:v>9204.8036928919591</c:v>
                </c:pt>
                <c:pt idx="26">
                  <c:v>9179.29284748791</c:v>
                </c:pt>
                <c:pt idx="27">
                  <c:v>9152.7757605083298</c:v>
                </c:pt>
                <c:pt idx="28">
                  <c:v>9162.4261264672205</c:v>
                </c:pt>
                <c:pt idx="29">
                  <c:v>9190.8005126318494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2666-4EFC-901B-4DF189EEB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6159568"/>
        <c:axId val="1816161648"/>
      </c:lineChart>
      <c:catAx>
        <c:axId val="181615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6161648"/>
        <c:crosses val="autoZero"/>
        <c:auto val="1"/>
        <c:lblAlgn val="ctr"/>
        <c:lblOffset val="100"/>
        <c:noMultiLvlLbl val="0"/>
      </c:catAx>
      <c:valAx>
        <c:axId val="1816161648"/>
        <c:scaling>
          <c:orientation val="minMax"/>
          <c:max val="14000"/>
          <c:min val="5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615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100" b="0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Age-standardized YLD rate in females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31"/>
          <c:order val="31"/>
          <c:tx>
            <c:strRef>
              <c:f>'YLD Female'!$AM$105</c:f>
              <c:strCache>
                <c:ptCount val="1"/>
                <c:pt idx="0">
                  <c:v>z Ice up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Female'!$AN$105:$BQ$105</c:f>
              <c:numCache>
                <c:formatCode>General</c:formatCode>
                <c:ptCount val="30"/>
                <c:pt idx="0">
                  <c:v>13931.808930392601</c:v>
                </c:pt>
                <c:pt idx="1">
                  <c:v>13912.233169057001</c:v>
                </c:pt>
                <c:pt idx="2">
                  <c:v>13887.783321799499</c:v>
                </c:pt>
                <c:pt idx="3">
                  <c:v>13939.5554368334</c:v>
                </c:pt>
                <c:pt idx="4">
                  <c:v>13888.8709298505</c:v>
                </c:pt>
                <c:pt idx="5">
                  <c:v>13945.159105181499</c:v>
                </c:pt>
                <c:pt idx="6">
                  <c:v>13891.7065779656</c:v>
                </c:pt>
                <c:pt idx="7">
                  <c:v>13943.6171545831</c:v>
                </c:pt>
                <c:pt idx="8">
                  <c:v>14022.9099824563</c:v>
                </c:pt>
                <c:pt idx="9">
                  <c:v>14086.8368970586</c:v>
                </c:pt>
                <c:pt idx="10">
                  <c:v>14048.129637170699</c:v>
                </c:pt>
                <c:pt idx="11">
                  <c:v>14089.3532161692</c:v>
                </c:pt>
                <c:pt idx="12">
                  <c:v>14020.8110513627</c:v>
                </c:pt>
                <c:pt idx="13">
                  <c:v>14034.7887217879</c:v>
                </c:pt>
                <c:pt idx="14">
                  <c:v>14024.5620452189</c:v>
                </c:pt>
                <c:pt idx="15">
                  <c:v>14014.034530298701</c:v>
                </c:pt>
                <c:pt idx="16">
                  <c:v>14004.5609430269</c:v>
                </c:pt>
                <c:pt idx="17">
                  <c:v>13986.069667571999</c:v>
                </c:pt>
                <c:pt idx="18">
                  <c:v>13907.852767479601</c:v>
                </c:pt>
                <c:pt idx="19">
                  <c:v>13924.970260698999</c:v>
                </c:pt>
                <c:pt idx="20">
                  <c:v>13891.0418250865</c:v>
                </c:pt>
                <c:pt idx="21">
                  <c:v>13835.8940785011</c:v>
                </c:pt>
                <c:pt idx="22">
                  <c:v>13825.0946642325</c:v>
                </c:pt>
                <c:pt idx="23">
                  <c:v>13776.038902550999</c:v>
                </c:pt>
                <c:pt idx="24">
                  <c:v>13776.5901441558</c:v>
                </c:pt>
                <c:pt idx="25">
                  <c:v>13758.263795774899</c:v>
                </c:pt>
                <c:pt idx="26">
                  <c:v>13769.257468596899</c:v>
                </c:pt>
                <c:pt idx="27">
                  <c:v>13718.8179655639</c:v>
                </c:pt>
                <c:pt idx="28">
                  <c:v>13723.474057235</c:v>
                </c:pt>
                <c:pt idx="29">
                  <c:v>13816.0195747335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5A-4F1C-858A-EFA2555AFC7E}"/>
            </c:ext>
          </c:extLst>
        </c:ser>
        <c:ser>
          <c:idx val="32"/>
          <c:order val="32"/>
          <c:tx>
            <c:strRef>
              <c:f>'YLD Female'!$AM$106</c:f>
              <c:strCache>
                <c:ptCount val="1"/>
                <c:pt idx="0">
                  <c:v>z Bulg  up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Female'!$AN$106:$BQ$106</c:f>
              <c:numCache>
                <c:formatCode>General</c:formatCode>
                <c:ptCount val="30"/>
                <c:pt idx="0">
                  <c:v>11129.3449049257</c:v>
                </c:pt>
                <c:pt idx="1">
                  <c:v>11147.3069425992</c:v>
                </c:pt>
                <c:pt idx="2">
                  <c:v>11127.741143262099</c:v>
                </c:pt>
                <c:pt idx="3">
                  <c:v>11135.6727201298</c:v>
                </c:pt>
                <c:pt idx="4">
                  <c:v>11145.897043434299</c:v>
                </c:pt>
                <c:pt idx="5">
                  <c:v>11148.7917752214</c:v>
                </c:pt>
                <c:pt idx="6">
                  <c:v>11137.2438325531</c:v>
                </c:pt>
                <c:pt idx="7">
                  <c:v>11160.295377231199</c:v>
                </c:pt>
                <c:pt idx="8">
                  <c:v>11145.868812069</c:v>
                </c:pt>
                <c:pt idx="9">
                  <c:v>11151.2983045329</c:v>
                </c:pt>
                <c:pt idx="10">
                  <c:v>11113.934946056501</c:v>
                </c:pt>
                <c:pt idx="11">
                  <c:v>11097.9267161395</c:v>
                </c:pt>
                <c:pt idx="12">
                  <c:v>11128.7450668906</c:v>
                </c:pt>
                <c:pt idx="13">
                  <c:v>11105.3878545894</c:v>
                </c:pt>
                <c:pt idx="14">
                  <c:v>11146.0341260154</c:v>
                </c:pt>
                <c:pt idx="15">
                  <c:v>11092.614064961699</c:v>
                </c:pt>
                <c:pt idx="16">
                  <c:v>11166.6108229375</c:v>
                </c:pt>
                <c:pt idx="17">
                  <c:v>11177.857677244499</c:v>
                </c:pt>
                <c:pt idx="18">
                  <c:v>11183.017906364699</c:v>
                </c:pt>
                <c:pt idx="19">
                  <c:v>11206.272869923299</c:v>
                </c:pt>
                <c:pt idx="20">
                  <c:v>11186.332172024901</c:v>
                </c:pt>
                <c:pt idx="21">
                  <c:v>11169.726251321301</c:v>
                </c:pt>
                <c:pt idx="22">
                  <c:v>11176.2952145379</c:v>
                </c:pt>
                <c:pt idx="23">
                  <c:v>11167.866308480699</c:v>
                </c:pt>
                <c:pt idx="24">
                  <c:v>11168.8834247178</c:v>
                </c:pt>
                <c:pt idx="25">
                  <c:v>11182.605442022599</c:v>
                </c:pt>
                <c:pt idx="26">
                  <c:v>11222.5068894384</c:v>
                </c:pt>
                <c:pt idx="27">
                  <c:v>11223.509128962</c:v>
                </c:pt>
                <c:pt idx="28">
                  <c:v>11224.920783551201</c:v>
                </c:pt>
                <c:pt idx="29">
                  <c:v>11233.4998426855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5A-4F1C-858A-EFA2555AFC7E}"/>
            </c:ext>
          </c:extLst>
        </c:ser>
        <c:ser>
          <c:idx val="33"/>
          <c:order val="33"/>
          <c:tx>
            <c:strRef>
              <c:f>'YLD Female'!$AM$107</c:f>
              <c:strCache>
                <c:ptCount val="1"/>
                <c:pt idx="0">
                  <c:v>z Ice low</c:v>
                </c:pt>
              </c:strCache>
            </c:strRef>
          </c:tx>
          <c:spPr>
            <a:solidFill>
              <a:schemeClr val="bg1">
                <a:alpha val="36000"/>
              </a:schemeClr>
            </a:solidFill>
            <a:ln>
              <a:noFill/>
            </a:ln>
            <a:effectLst/>
          </c:spP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Female'!$AN$107:$BQ$107</c:f>
              <c:numCache>
                <c:formatCode>General</c:formatCode>
                <c:ptCount val="30"/>
                <c:pt idx="0">
                  <c:v>7801.29949444662</c:v>
                </c:pt>
                <c:pt idx="1">
                  <c:v>7802.51417208367</c:v>
                </c:pt>
                <c:pt idx="2">
                  <c:v>7787.6122992893797</c:v>
                </c:pt>
                <c:pt idx="3">
                  <c:v>7806.9458530881902</c:v>
                </c:pt>
                <c:pt idx="4">
                  <c:v>7805.8349011228202</c:v>
                </c:pt>
                <c:pt idx="5">
                  <c:v>7806.2461402564804</c:v>
                </c:pt>
                <c:pt idx="6">
                  <c:v>7814.01861616106</c:v>
                </c:pt>
                <c:pt idx="7">
                  <c:v>7863.3259266375499</c:v>
                </c:pt>
                <c:pt idx="8">
                  <c:v>7897.8392219425496</c:v>
                </c:pt>
                <c:pt idx="9">
                  <c:v>7914.3462677085299</c:v>
                </c:pt>
                <c:pt idx="10">
                  <c:v>7917.1917159028999</c:v>
                </c:pt>
                <c:pt idx="11">
                  <c:v>7912.8964840129202</c:v>
                </c:pt>
                <c:pt idx="12">
                  <c:v>7896.2799109295102</c:v>
                </c:pt>
                <c:pt idx="13">
                  <c:v>7850.6396509588803</c:v>
                </c:pt>
                <c:pt idx="14">
                  <c:v>7851.4211015564697</c:v>
                </c:pt>
                <c:pt idx="15">
                  <c:v>7849.5335567167003</c:v>
                </c:pt>
                <c:pt idx="16">
                  <c:v>7811.7440420504199</c:v>
                </c:pt>
                <c:pt idx="17">
                  <c:v>7776.3511162120503</c:v>
                </c:pt>
                <c:pt idx="18">
                  <c:v>7753.8869364620396</c:v>
                </c:pt>
                <c:pt idx="19">
                  <c:v>7775.5803830090999</c:v>
                </c:pt>
                <c:pt idx="20">
                  <c:v>7738.8597553232203</c:v>
                </c:pt>
                <c:pt idx="21">
                  <c:v>7732.6698142998202</c:v>
                </c:pt>
                <c:pt idx="22">
                  <c:v>7714.9873300496001</c:v>
                </c:pt>
                <c:pt idx="23">
                  <c:v>7706.7951895041997</c:v>
                </c:pt>
                <c:pt idx="24">
                  <c:v>7675.4404479519399</c:v>
                </c:pt>
                <c:pt idx="25">
                  <c:v>7660.8583199922004</c:v>
                </c:pt>
                <c:pt idx="26">
                  <c:v>7668.9483833179602</c:v>
                </c:pt>
                <c:pt idx="27">
                  <c:v>7639.8099008895697</c:v>
                </c:pt>
                <c:pt idx="28">
                  <c:v>7656.1290917475499</c:v>
                </c:pt>
                <c:pt idx="29">
                  <c:v>7717.6325764973899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5A-4F1C-858A-EFA2555AFC7E}"/>
            </c:ext>
          </c:extLst>
        </c:ser>
        <c:ser>
          <c:idx val="34"/>
          <c:order val="34"/>
          <c:tx>
            <c:strRef>
              <c:f>'YLD Female'!$AM$108</c:f>
              <c:strCache>
                <c:ptCount val="1"/>
                <c:pt idx="0">
                  <c:v>z Bulg low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Female'!$AN$108:$BQ$108</c:f>
              <c:numCache>
                <c:formatCode>General</c:formatCode>
                <c:ptCount val="30"/>
                <c:pt idx="0">
                  <c:v>6311.5487424611301</c:v>
                </c:pt>
                <c:pt idx="1">
                  <c:v>6314.0646730646004</c:v>
                </c:pt>
                <c:pt idx="2">
                  <c:v>6312.5961344738398</c:v>
                </c:pt>
                <c:pt idx="3">
                  <c:v>6289.0607505764001</c:v>
                </c:pt>
                <c:pt idx="4">
                  <c:v>6288.6983010044096</c:v>
                </c:pt>
                <c:pt idx="5">
                  <c:v>6304.0006274389298</c:v>
                </c:pt>
                <c:pt idx="6">
                  <c:v>6296.7646297134597</c:v>
                </c:pt>
                <c:pt idx="7">
                  <c:v>6283.7387101140803</c:v>
                </c:pt>
                <c:pt idx="8">
                  <c:v>6271.26935433171</c:v>
                </c:pt>
                <c:pt idx="9">
                  <c:v>6263.2364598454897</c:v>
                </c:pt>
                <c:pt idx="10">
                  <c:v>6267.0402377144001</c:v>
                </c:pt>
                <c:pt idx="11">
                  <c:v>6267.4960625940303</c:v>
                </c:pt>
                <c:pt idx="12">
                  <c:v>6293.2327120336104</c:v>
                </c:pt>
                <c:pt idx="13">
                  <c:v>6288.42338164584</c:v>
                </c:pt>
                <c:pt idx="14">
                  <c:v>6316.36909688166</c:v>
                </c:pt>
                <c:pt idx="15">
                  <c:v>6308.4733427515703</c:v>
                </c:pt>
                <c:pt idx="16">
                  <c:v>6334.7562328568902</c:v>
                </c:pt>
                <c:pt idx="17">
                  <c:v>6320.2106879493904</c:v>
                </c:pt>
                <c:pt idx="18">
                  <c:v>6318.4926802115997</c:v>
                </c:pt>
                <c:pt idx="19">
                  <c:v>6308.8031456052204</c:v>
                </c:pt>
                <c:pt idx="20">
                  <c:v>6289.1352783682396</c:v>
                </c:pt>
                <c:pt idx="21">
                  <c:v>6297.83626350744</c:v>
                </c:pt>
                <c:pt idx="22">
                  <c:v>6319.44437866311</c:v>
                </c:pt>
                <c:pt idx="23">
                  <c:v>6328.0050635892703</c:v>
                </c:pt>
                <c:pt idx="24">
                  <c:v>6323.8582194911996</c:v>
                </c:pt>
                <c:pt idx="25">
                  <c:v>6345.57362693921</c:v>
                </c:pt>
                <c:pt idx="26">
                  <c:v>6357.8393437391896</c:v>
                </c:pt>
                <c:pt idx="27">
                  <c:v>6348.87955087915</c:v>
                </c:pt>
                <c:pt idx="28">
                  <c:v>6366.8848580023296</c:v>
                </c:pt>
                <c:pt idx="29">
                  <c:v>6372.3328932391696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5A-4F1C-858A-EFA2555AF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4952896"/>
        <c:axId val="2104954560"/>
      </c:areaChart>
      <c:lineChart>
        <c:grouping val="standard"/>
        <c:varyColors val="0"/>
        <c:ser>
          <c:idx val="0"/>
          <c:order val="0"/>
          <c:tx>
            <c:strRef>
              <c:f>'YLD Female'!$AM$74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Female'!$AN$74:$BQ$74</c:f>
              <c:numCache>
                <c:formatCode>General</c:formatCode>
                <c:ptCount val="30"/>
                <c:pt idx="0">
                  <c:v>10639.176928491001</c:v>
                </c:pt>
                <c:pt idx="1">
                  <c:v>10627.283804553799</c:v>
                </c:pt>
                <c:pt idx="2">
                  <c:v>10616.254863390999</c:v>
                </c:pt>
                <c:pt idx="3">
                  <c:v>10611.888983794899</c:v>
                </c:pt>
                <c:pt idx="4">
                  <c:v>10608.4479814716</c:v>
                </c:pt>
                <c:pt idx="5">
                  <c:v>10609.724802377599</c:v>
                </c:pt>
                <c:pt idx="6">
                  <c:v>10612.8261588323</c:v>
                </c:pt>
                <c:pt idx="7">
                  <c:v>10607.896298629001</c:v>
                </c:pt>
                <c:pt idx="8">
                  <c:v>10603.6979582187</c:v>
                </c:pt>
                <c:pt idx="9">
                  <c:v>10599.8609522685</c:v>
                </c:pt>
                <c:pt idx="10">
                  <c:v>10595.386341629999</c:v>
                </c:pt>
                <c:pt idx="11">
                  <c:v>10598.381648381501</c:v>
                </c:pt>
                <c:pt idx="12">
                  <c:v>10609.9243546079</c:v>
                </c:pt>
                <c:pt idx="13">
                  <c:v>10622.988105026599</c:v>
                </c:pt>
                <c:pt idx="14">
                  <c:v>10627.936284671299</c:v>
                </c:pt>
                <c:pt idx="15">
                  <c:v>10628.0799765176</c:v>
                </c:pt>
                <c:pt idx="16">
                  <c:v>10606.9777480667</c:v>
                </c:pt>
                <c:pt idx="17">
                  <c:v>10571.314655471</c:v>
                </c:pt>
                <c:pt idx="18">
                  <c:v>10530.534419252899</c:v>
                </c:pt>
                <c:pt idx="19">
                  <c:v>10497.6579867236</c:v>
                </c:pt>
                <c:pt idx="20">
                  <c:v>10482.5038374739</c:v>
                </c:pt>
                <c:pt idx="21">
                  <c:v>10492.8983394804</c:v>
                </c:pt>
                <c:pt idx="22">
                  <c:v>10513.086412120099</c:v>
                </c:pt>
                <c:pt idx="23">
                  <c:v>10538.276863236501</c:v>
                </c:pt>
                <c:pt idx="24">
                  <c:v>10564.1585286808</c:v>
                </c:pt>
                <c:pt idx="25">
                  <c:v>10576.8325751665</c:v>
                </c:pt>
                <c:pt idx="26">
                  <c:v>10572.151953340601</c:v>
                </c:pt>
                <c:pt idx="27">
                  <c:v>10569.6725983508</c:v>
                </c:pt>
                <c:pt idx="28">
                  <c:v>10569.643697523799</c:v>
                </c:pt>
                <c:pt idx="29">
                  <c:v>10568.0573629468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D5A-4F1C-858A-EFA2555AFC7E}"/>
            </c:ext>
          </c:extLst>
        </c:ser>
        <c:ser>
          <c:idx val="1"/>
          <c:order val="1"/>
          <c:tx>
            <c:strRef>
              <c:f>'YLD Female'!$AM$75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Female'!$AN$75:$BQ$75</c:f>
              <c:numCache>
                <c:formatCode>General</c:formatCode>
                <c:ptCount val="30"/>
                <c:pt idx="0">
                  <c:v>10474.9904237093</c:v>
                </c:pt>
                <c:pt idx="1">
                  <c:v>10483.2911097859</c:v>
                </c:pt>
                <c:pt idx="2">
                  <c:v>10493.607769283</c:v>
                </c:pt>
                <c:pt idx="3">
                  <c:v>10498.155120698</c:v>
                </c:pt>
                <c:pt idx="4">
                  <c:v>10502.6511894015</c:v>
                </c:pt>
                <c:pt idx="5">
                  <c:v>10500.9918260503</c:v>
                </c:pt>
                <c:pt idx="6">
                  <c:v>10504.191382135001</c:v>
                </c:pt>
                <c:pt idx="7">
                  <c:v>10517.974611137701</c:v>
                </c:pt>
                <c:pt idx="8">
                  <c:v>10537.136278980401</c:v>
                </c:pt>
                <c:pt idx="9">
                  <c:v>10552.785608698199</c:v>
                </c:pt>
                <c:pt idx="10">
                  <c:v>10563.2550350493</c:v>
                </c:pt>
                <c:pt idx="11">
                  <c:v>10574.304090965799</c:v>
                </c:pt>
                <c:pt idx="12">
                  <c:v>10597.561642979699</c:v>
                </c:pt>
                <c:pt idx="13">
                  <c:v>10619.0224432631</c:v>
                </c:pt>
                <c:pt idx="14">
                  <c:v>10640.8930286222</c:v>
                </c:pt>
                <c:pt idx="15">
                  <c:v>10660.9178704815</c:v>
                </c:pt>
                <c:pt idx="16">
                  <c:v>10675.2513206721</c:v>
                </c:pt>
                <c:pt idx="17">
                  <c:v>10701.743857346901</c:v>
                </c:pt>
                <c:pt idx="18">
                  <c:v>10720.758345698199</c:v>
                </c:pt>
                <c:pt idx="19">
                  <c:v>10741.8262804065</c:v>
                </c:pt>
                <c:pt idx="20">
                  <c:v>10752.1945249453</c:v>
                </c:pt>
                <c:pt idx="21">
                  <c:v>10753.004809567599</c:v>
                </c:pt>
                <c:pt idx="22">
                  <c:v>10743.7304126375</c:v>
                </c:pt>
                <c:pt idx="23">
                  <c:v>10730.928331744401</c:v>
                </c:pt>
                <c:pt idx="24">
                  <c:v>10715.341091645099</c:v>
                </c:pt>
                <c:pt idx="25">
                  <c:v>10709.583235472401</c:v>
                </c:pt>
                <c:pt idx="26">
                  <c:v>10703.437960510601</c:v>
                </c:pt>
                <c:pt idx="27">
                  <c:v>10702.5206696894</c:v>
                </c:pt>
                <c:pt idx="28">
                  <c:v>10714.989361788899</c:v>
                </c:pt>
                <c:pt idx="29">
                  <c:v>10744.1514557426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D5A-4F1C-858A-EFA2555AFC7E}"/>
            </c:ext>
          </c:extLst>
        </c:ser>
        <c:ser>
          <c:idx val="2"/>
          <c:order val="2"/>
          <c:tx>
            <c:strRef>
              <c:f>'YLD Female'!$AM$76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Female'!$AN$76:$BQ$76</c:f>
              <c:numCache>
                <c:formatCode>General</c:formatCode>
                <c:ptCount val="30"/>
                <c:pt idx="0">
                  <c:v>8564.3629250331105</c:v>
                </c:pt>
                <c:pt idx="1">
                  <c:v>8565.6407332764102</c:v>
                </c:pt>
                <c:pt idx="2">
                  <c:v>8564.9300356926506</c:v>
                </c:pt>
                <c:pt idx="3">
                  <c:v>8559.5845743663795</c:v>
                </c:pt>
                <c:pt idx="4">
                  <c:v>8560.7997760852395</c:v>
                </c:pt>
                <c:pt idx="5">
                  <c:v>8561.45328923132</c:v>
                </c:pt>
                <c:pt idx="6">
                  <c:v>8558.1371105528706</c:v>
                </c:pt>
                <c:pt idx="7">
                  <c:v>8549.7917155304294</c:v>
                </c:pt>
                <c:pt idx="8">
                  <c:v>8534.0026955312496</c:v>
                </c:pt>
                <c:pt idx="9">
                  <c:v>8521.7378782898795</c:v>
                </c:pt>
                <c:pt idx="10">
                  <c:v>8517.6128619609099</c:v>
                </c:pt>
                <c:pt idx="11">
                  <c:v>8520.3524736662603</c:v>
                </c:pt>
                <c:pt idx="12">
                  <c:v>8526.2343550031292</c:v>
                </c:pt>
                <c:pt idx="13">
                  <c:v>8532.5576329322703</c:v>
                </c:pt>
                <c:pt idx="14">
                  <c:v>8541.2553898924907</c:v>
                </c:pt>
                <c:pt idx="15">
                  <c:v>8547.2929078172092</c:v>
                </c:pt>
                <c:pt idx="16">
                  <c:v>8551.2455638760894</c:v>
                </c:pt>
                <c:pt idx="17">
                  <c:v>8553.9699859970206</c:v>
                </c:pt>
                <c:pt idx="18">
                  <c:v>8555.8810837153796</c:v>
                </c:pt>
                <c:pt idx="19">
                  <c:v>8559.1371750228609</c:v>
                </c:pt>
                <c:pt idx="20">
                  <c:v>8564.8759137636807</c:v>
                </c:pt>
                <c:pt idx="21">
                  <c:v>8570.1998212322596</c:v>
                </c:pt>
                <c:pt idx="22">
                  <c:v>8577.6898868725293</c:v>
                </c:pt>
                <c:pt idx="23">
                  <c:v>8587.9602571878095</c:v>
                </c:pt>
                <c:pt idx="24">
                  <c:v>8597.4860812892603</c:v>
                </c:pt>
                <c:pt idx="25">
                  <c:v>8605.6448965402597</c:v>
                </c:pt>
                <c:pt idx="26">
                  <c:v>8613.4333675100297</c:v>
                </c:pt>
                <c:pt idx="27">
                  <c:v>8624.4162886306294</c:v>
                </c:pt>
                <c:pt idx="28">
                  <c:v>8635.1127736587496</c:v>
                </c:pt>
                <c:pt idx="29">
                  <c:v>8650.0799842421402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D5A-4F1C-858A-EFA2555AFC7E}"/>
            </c:ext>
          </c:extLst>
        </c:ser>
        <c:ser>
          <c:idx val="3"/>
          <c:order val="3"/>
          <c:tx>
            <c:strRef>
              <c:f>'YLD Female'!$AM$77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Female'!$AN$77:$BQ$77</c:f>
              <c:numCache>
                <c:formatCode>General</c:formatCode>
                <c:ptCount val="30"/>
                <c:pt idx="0">
                  <c:v>9002.4181026137594</c:v>
                </c:pt>
                <c:pt idx="1">
                  <c:v>9027.0848502913705</c:v>
                </c:pt>
                <c:pt idx="2">
                  <c:v>9047.0008218957591</c:v>
                </c:pt>
                <c:pt idx="3">
                  <c:v>9062.5727180132799</c:v>
                </c:pt>
                <c:pt idx="4">
                  <c:v>9076.7515740102099</c:v>
                </c:pt>
                <c:pt idx="5">
                  <c:v>9084.4952117792109</c:v>
                </c:pt>
                <c:pt idx="6">
                  <c:v>9078.6194522693295</c:v>
                </c:pt>
                <c:pt idx="7">
                  <c:v>9049.1494268737897</c:v>
                </c:pt>
                <c:pt idx="8">
                  <c:v>9010.2032680390002</c:v>
                </c:pt>
                <c:pt idx="9">
                  <c:v>8974.6898397131208</c:v>
                </c:pt>
                <c:pt idx="10">
                  <c:v>8955.2491676477493</c:v>
                </c:pt>
                <c:pt idx="11">
                  <c:v>8953.2551359246809</c:v>
                </c:pt>
                <c:pt idx="12">
                  <c:v>8952.9255448134008</c:v>
                </c:pt>
                <c:pt idx="13">
                  <c:v>8953.6759269026697</c:v>
                </c:pt>
                <c:pt idx="14">
                  <c:v>8948.4259674924197</c:v>
                </c:pt>
                <c:pt idx="15">
                  <c:v>8940.4779496476604</c:v>
                </c:pt>
                <c:pt idx="16">
                  <c:v>8925.6958515051392</c:v>
                </c:pt>
                <c:pt idx="17">
                  <c:v>8909.6605975732891</c:v>
                </c:pt>
                <c:pt idx="18">
                  <c:v>8893.5103922697999</c:v>
                </c:pt>
                <c:pt idx="19">
                  <c:v>8873.77730055338</c:v>
                </c:pt>
                <c:pt idx="20">
                  <c:v>8868.9433835192594</c:v>
                </c:pt>
                <c:pt idx="21">
                  <c:v>8870.4335320631308</c:v>
                </c:pt>
                <c:pt idx="22">
                  <c:v>8873.8636558194194</c:v>
                </c:pt>
                <c:pt idx="23">
                  <c:v>8879.6371651623904</c:v>
                </c:pt>
                <c:pt idx="24">
                  <c:v>8887.5147510594907</c:v>
                </c:pt>
                <c:pt idx="25">
                  <c:v>8897.8672843952008</c:v>
                </c:pt>
                <c:pt idx="26">
                  <c:v>8898.5454709256992</c:v>
                </c:pt>
                <c:pt idx="27">
                  <c:v>8908.2314640946697</c:v>
                </c:pt>
                <c:pt idx="28">
                  <c:v>8938.7313513095796</c:v>
                </c:pt>
                <c:pt idx="29">
                  <c:v>8989.0256570796591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D5A-4F1C-858A-EFA2555AFC7E}"/>
            </c:ext>
          </c:extLst>
        </c:ser>
        <c:ser>
          <c:idx val="4"/>
          <c:order val="4"/>
          <c:tx>
            <c:strRef>
              <c:f>'YLD Female'!$AM$78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Female'!$AN$78:$BQ$78</c:f>
              <c:numCache>
                <c:formatCode>General</c:formatCode>
                <c:ptCount val="30"/>
                <c:pt idx="0">
                  <c:v>10463.4912027585</c:v>
                </c:pt>
                <c:pt idx="1">
                  <c:v>10459.701506883401</c:v>
                </c:pt>
                <c:pt idx="2">
                  <c:v>10459.066005743</c:v>
                </c:pt>
                <c:pt idx="3">
                  <c:v>10458.9748304768</c:v>
                </c:pt>
                <c:pt idx="4">
                  <c:v>10462.8415134065</c:v>
                </c:pt>
                <c:pt idx="5">
                  <c:v>10465.195340062401</c:v>
                </c:pt>
                <c:pt idx="6">
                  <c:v>10464.5772133307</c:v>
                </c:pt>
                <c:pt idx="7">
                  <c:v>10463.8169847517</c:v>
                </c:pt>
                <c:pt idx="8">
                  <c:v>10463.948574558801</c:v>
                </c:pt>
                <c:pt idx="9">
                  <c:v>10463.593079725801</c:v>
                </c:pt>
                <c:pt idx="10">
                  <c:v>10460.4422865547</c:v>
                </c:pt>
                <c:pt idx="11">
                  <c:v>10456.842820755301</c:v>
                </c:pt>
                <c:pt idx="12">
                  <c:v>10453.683570495199</c:v>
                </c:pt>
                <c:pt idx="13">
                  <c:v>10450.9150807513</c:v>
                </c:pt>
                <c:pt idx="14">
                  <c:v>10447.409439708999</c:v>
                </c:pt>
                <c:pt idx="15">
                  <c:v>10447.1210974857</c:v>
                </c:pt>
                <c:pt idx="16">
                  <c:v>10446.5039845294</c:v>
                </c:pt>
                <c:pt idx="17">
                  <c:v>10443.173251877701</c:v>
                </c:pt>
                <c:pt idx="18">
                  <c:v>10440.752158576801</c:v>
                </c:pt>
                <c:pt idx="19">
                  <c:v>10434.2389685367</c:v>
                </c:pt>
                <c:pt idx="20">
                  <c:v>10429.7787554236</c:v>
                </c:pt>
                <c:pt idx="21">
                  <c:v>10426.451608024199</c:v>
                </c:pt>
                <c:pt idx="22">
                  <c:v>10424.070390540101</c:v>
                </c:pt>
                <c:pt idx="23">
                  <c:v>10425.652099982</c:v>
                </c:pt>
                <c:pt idx="24">
                  <c:v>10426.5654875246</c:v>
                </c:pt>
                <c:pt idx="25">
                  <c:v>10424.8926394558</c:v>
                </c:pt>
                <c:pt idx="26">
                  <c:v>10414.258816470499</c:v>
                </c:pt>
                <c:pt idx="27">
                  <c:v>10407.484776453901</c:v>
                </c:pt>
                <c:pt idx="28">
                  <c:v>10445.9368446468</c:v>
                </c:pt>
                <c:pt idx="29">
                  <c:v>10531.8719793091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D5A-4F1C-858A-EFA2555AFC7E}"/>
            </c:ext>
          </c:extLst>
        </c:ser>
        <c:ser>
          <c:idx val="5"/>
          <c:order val="5"/>
          <c:tx>
            <c:strRef>
              <c:f>'YLD Female'!$AM$79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Female'!$AN$79:$BQ$79</c:f>
              <c:numCache>
                <c:formatCode>General</c:formatCode>
                <c:ptCount val="30"/>
                <c:pt idx="0">
                  <c:v>8722.7417565193391</c:v>
                </c:pt>
                <c:pt idx="1">
                  <c:v>8751.9719388852991</c:v>
                </c:pt>
                <c:pt idx="2">
                  <c:v>8774.4262705091805</c:v>
                </c:pt>
                <c:pt idx="3">
                  <c:v>8794.3127067627902</c:v>
                </c:pt>
                <c:pt idx="4">
                  <c:v>8806.3553694607199</c:v>
                </c:pt>
                <c:pt idx="5">
                  <c:v>8812.8424913478702</c:v>
                </c:pt>
                <c:pt idx="6">
                  <c:v>8797.1538797185694</c:v>
                </c:pt>
                <c:pt idx="7">
                  <c:v>8776.8944634762192</c:v>
                </c:pt>
                <c:pt idx="8">
                  <c:v>8747.0819142333094</c:v>
                </c:pt>
                <c:pt idx="9">
                  <c:v>8722.1255852372906</c:v>
                </c:pt>
                <c:pt idx="10">
                  <c:v>8708.4762648921806</c:v>
                </c:pt>
                <c:pt idx="11">
                  <c:v>8702.6577212428692</c:v>
                </c:pt>
                <c:pt idx="12">
                  <c:v>8710.1815677024606</c:v>
                </c:pt>
                <c:pt idx="13">
                  <c:v>8720.9957939552496</c:v>
                </c:pt>
                <c:pt idx="14">
                  <c:v>8727.8166615235295</c:v>
                </c:pt>
                <c:pt idx="15">
                  <c:v>8733.83476933977</c:v>
                </c:pt>
                <c:pt idx="16">
                  <c:v>8735.4729157753409</c:v>
                </c:pt>
                <c:pt idx="17">
                  <c:v>8740.7088445356294</c:v>
                </c:pt>
                <c:pt idx="18">
                  <c:v>8749.4423119524108</c:v>
                </c:pt>
                <c:pt idx="19">
                  <c:v>8759.7673107037099</c:v>
                </c:pt>
                <c:pt idx="20">
                  <c:v>8773.46931151842</c:v>
                </c:pt>
                <c:pt idx="21">
                  <c:v>8792.9178500511298</c:v>
                </c:pt>
                <c:pt idx="22">
                  <c:v>8816.4700559533394</c:v>
                </c:pt>
                <c:pt idx="23">
                  <c:v>8842.0284194081505</c:v>
                </c:pt>
                <c:pt idx="24">
                  <c:v>8863.0840128250893</c:v>
                </c:pt>
                <c:pt idx="25">
                  <c:v>8885.2903155561708</c:v>
                </c:pt>
                <c:pt idx="26">
                  <c:v>8895.8214113045906</c:v>
                </c:pt>
                <c:pt idx="27">
                  <c:v>8902.3469349217903</c:v>
                </c:pt>
                <c:pt idx="28">
                  <c:v>8926.2813819540897</c:v>
                </c:pt>
                <c:pt idx="29">
                  <c:v>8962.329564144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D5A-4F1C-858A-EFA2555AFC7E}"/>
            </c:ext>
          </c:extLst>
        </c:ser>
        <c:ser>
          <c:idx val="6"/>
          <c:order val="6"/>
          <c:tx>
            <c:strRef>
              <c:f>'YLD Female'!$AM$80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Female'!$AN$80:$BQ$80</c:f>
              <c:numCache>
                <c:formatCode>General</c:formatCode>
                <c:ptCount val="30"/>
                <c:pt idx="0">
                  <c:v>10987.941057346699</c:v>
                </c:pt>
                <c:pt idx="1">
                  <c:v>11003.313171034801</c:v>
                </c:pt>
                <c:pt idx="2">
                  <c:v>11016.496521657</c:v>
                </c:pt>
                <c:pt idx="3">
                  <c:v>11026.849918936899</c:v>
                </c:pt>
                <c:pt idx="4">
                  <c:v>11035.489845873701</c:v>
                </c:pt>
                <c:pt idx="5">
                  <c:v>11036.159454567</c:v>
                </c:pt>
                <c:pt idx="6">
                  <c:v>11026.8419687472</c:v>
                </c:pt>
                <c:pt idx="7">
                  <c:v>11010.8811679516</c:v>
                </c:pt>
                <c:pt idx="8">
                  <c:v>10988.873567169399</c:v>
                </c:pt>
                <c:pt idx="9">
                  <c:v>10974.149990275801</c:v>
                </c:pt>
                <c:pt idx="10">
                  <c:v>10953.3693251435</c:v>
                </c:pt>
                <c:pt idx="11">
                  <c:v>10939.0475670534</c:v>
                </c:pt>
                <c:pt idx="12">
                  <c:v>10918.8381986765</c:v>
                </c:pt>
                <c:pt idx="13">
                  <c:v>10894.2582747694</c:v>
                </c:pt>
                <c:pt idx="14">
                  <c:v>10872.0445191748</c:v>
                </c:pt>
                <c:pt idx="15">
                  <c:v>10855.755271038101</c:v>
                </c:pt>
                <c:pt idx="16">
                  <c:v>10848.488146100501</c:v>
                </c:pt>
                <c:pt idx="17">
                  <c:v>10846.7561865969</c:v>
                </c:pt>
                <c:pt idx="18">
                  <c:v>10840.1257283789</c:v>
                </c:pt>
                <c:pt idx="19">
                  <c:v>10835.8580580162</c:v>
                </c:pt>
                <c:pt idx="20">
                  <c:v>10828.9422292003</c:v>
                </c:pt>
                <c:pt idx="21">
                  <c:v>10821.345082662699</c:v>
                </c:pt>
                <c:pt idx="22">
                  <c:v>10818.5899875248</c:v>
                </c:pt>
                <c:pt idx="23">
                  <c:v>10817.1449116331</c:v>
                </c:pt>
                <c:pt idx="24">
                  <c:v>10810.4655216967</c:v>
                </c:pt>
                <c:pt idx="25">
                  <c:v>10805.003234473001</c:v>
                </c:pt>
                <c:pt idx="26">
                  <c:v>10785.183860237899</c:v>
                </c:pt>
                <c:pt idx="27">
                  <c:v>10771.439711749499</c:v>
                </c:pt>
                <c:pt idx="28">
                  <c:v>10785.9227851735</c:v>
                </c:pt>
                <c:pt idx="29">
                  <c:v>10835.0098248713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D5A-4F1C-858A-EFA2555AFC7E}"/>
            </c:ext>
          </c:extLst>
        </c:ser>
        <c:ser>
          <c:idx val="7"/>
          <c:order val="7"/>
          <c:tx>
            <c:strRef>
              <c:f>'YLD Female'!$AM$81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Female'!$AN$81:$BQ$81</c:f>
              <c:numCache>
                <c:formatCode>General</c:formatCode>
                <c:ptCount val="30"/>
                <c:pt idx="0">
                  <c:v>8998.1750260918507</c:v>
                </c:pt>
                <c:pt idx="1">
                  <c:v>8992.0979862177392</c:v>
                </c:pt>
                <c:pt idx="2">
                  <c:v>8983.5071874839996</c:v>
                </c:pt>
                <c:pt idx="3">
                  <c:v>8983.4711470373895</c:v>
                </c:pt>
                <c:pt idx="4">
                  <c:v>8985.9263577842594</c:v>
                </c:pt>
                <c:pt idx="5">
                  <c:v>8984.05902479004</c:v>
                </c:pt>
                <c:pt idx="6">
                  <c:v>8986.0210081042496</c:v>
                </c:pt>
                <c:pt idx="7">
                  <c:v>8994.0046958367802</c:v>
                </c:pt>
                <c:pt idx="8">
                  <c:v>9007.9766117225008</c:v>
                </c:pt>
                <c:pt idx="9">
                  <c:v>9014.7702652687094</c:v>
                </c:pt>
                <c:pt idx="10">
                  <c:v>9026.0111389163794</c:v>
                </c:pt>
                <c:pt idx="11">
                  <c:v>9025.9510178049404</c:v>
                </c:pt>
                <c:pt idx="12">
                  <c:v>9015.0903351398701</c:v>
                </c:pt>
                <c:pt idx="13">
                  <c:v>9001.7370050068894</c:v>
                </c:pt>
                <c:pt idx="14">
                  <c:v>8985.5316396642193</c:v>
                </c:pt>
                <c:pt idx="15">
                  <c:v>8972.4546834944704</c:v>
                </c:pt>
                <c:pt idx="16">
                  <c:v>8960.5785552431207</c:v>
                </c:pt>
                <c:pt idx="17">
                  <c:v>8945.2180489585407</c:v>
                </c:pt>
                <c:pt idx="18">
                  <c:v>8926.2192956635099</c:v>
                </c:pt>
                <c:pt idx="19">
                  <c:v>8909.6937498666193</c:v>
                </c:pt>
                <c:pt idx="20">
                  <c:v>8899.0048229295899</c:v>
                </c:pt>
                <c:pt idx="21">
                  <c:v>8899.7507355294401</c:v>
                </c:pt>
                <c:pt idx="22">
                  <c:v>8898.6809725513194</c:v>
                </c:pt>
                <c:pt idx="23">
                  <c:v>8903.2625354702905</c:v>
                </c:pt>
                <c:pt idx="24">
                  <c:v>8905.8260491847395</c:v>
                </c:pt>
                <c:pt idx="25">
                  <c:v>8906.3032483123898</c:v>
                </c:pt>
                <c:pt idx="26">
                  <c:v>8909.3554516008899</c:v>
                </c:pt>
                <c:pt idx="27">
                  <c:v>8912.5661540680194</c:v>
                </c:pt>
                <c:pt idx="28">
                  <c:v>8923.9421013808205</c:v>
                </c:pt>
                <c:pt idx="29">
                  <c:v>8940.8891626348795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D5A-4F1C-858A-EFA2555AFC7E}"/>
            </c:ext>
          </c:extLst>
        </c:ser>
        <c:ser>
          <c:idx val="8"/>
          <c:order val="8"/>
          <c:tx>
            <c:strRef>
              <c:f>'YLD Female'!$AM$82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Female'!$AN$82:$BQ$82</c:f>
              <c:numCache>
                <c:formatCode>General</c:formatCode>
                <c:ptCount val="30"/>
                <c:pt idx="0">
                  <c:v>10356.1911007979</c:v>
                </c:pt>
                <c:pt idx="1">
                  <c:v>10356.867420926799</c:v>
                </c:pt>
                <c:pt idx="2">
                  <c:v>10357.305810890201</c:v>
                </c:pt>
                <c:pt idx="3">
                  <c:v>10358.772546982</c:v>
                </c:pt>
                <c:pt idx="4">
                  <c:v>10357.507946002501</c:v>
                </c:pt>
                <c:pt idx="5">
                  <c:v>10355.5711130197</c:v>
                </c:pt>
                <c:pt idx="6">
                  <c:v>10351.8080729249</c:v>
                </c:pt>
                <c:pt idx="7">
                  <c:v>10346.468751721401</c:v>
                </c:pt>
                <c:pt idx="8">
                  <c:v>10341.790939271399</c:v>
                </c:pt>
                <c:pt idx="9">
                  <c:v>10337.5274886591</c:v>
                </c:pt>
                <c:pt idx="10">
                  <c:v>10334.897682614701</c:v>
                </c:pt>
                <c:pt idx="11">
                  <c:v>10336.486533155499</c:v>
                </c:pt>
                <c:pt idx="12">
                  <c:v>10342.2896312305</c:v>
                </c:pt>
                <c:pt idx="13">
                  <c:v>10350.194295839699</c:v>
                </c:pt>
                <c:pt idx="14">
                  <c:v>10354.334714156999</c:v>
                </c:pt>
                <c:pt idx="15">
                  <c:v>10357.3853448875</c:v>
                </c:pt>
                <c:pt idx="16">
                  <c:v>10355.5069810074</c:v>
                </c:pt>
                <c:pt idx="17">
                  <c:v>10351.568939028901</c:v>
                </c:pt>
                <c:pt idx="18">
                  <c:v>10346.886772453599</c:v>
                </c:pt>
                <c:pt idx="19">
                  <c:v>10343.730123242</c:v>
                </c:pt>
                <c:pt idx="20">
                  <c:v>10343.9411695408</c:v>
                </c:pt>
                <c:pt idx="21">
                  <c:v>10348.6021208328</c:v>
                </c:pt>
                <c:pt idx="22">
                  <c:v>10352.3549237722</c:v>
                </c:pt>
                <c:pt idx="23">
                  <c:v>10355.884590833901</c:v>
                </c:pt>
                <c:pt idx="24">
                  <c:v>10358.188566594201</c:v>
                </c:pt>
                <c:pt idx="25">
                  <c:v>10363.583811091199</c:v>
                </c:pt>
                <c:pt idx="26">
                  <c:v>10363.8863891814</c:v>
                </c:pt>
                <c:pt idx="27">
                  <c:v>10366.867855881201</c:v>
                </c:pt>
                <c:pt idx="28">
                  <c:v>10382.150118866501</c:v>
                </c:pt>
                <c:pt idx="29">
                  <c:v>10411.111337354499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7D5A-4F1C-858A-EFA2555AFC7E}"/>
            </c:ext>
          </c:extLst>
        </c:ser>
        <c:ser>
          <c:idx val="9"/>
          <c:order val="9"/>
          <c:tx>
            <c:strRef>
              <c:f>'YLD Female'!$AM$83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Female'!$AN$83:$BQ$83</c:f>
              <c:numCache>
                <c:formatCode>General</c:formatCode>
                <c:ptCount val="30"/>
                <c:pt idx="0">
                  <c:v>10566.5756780989</c:v>
                </c:pt>
                <c:pt idx="1">
                  <c:v>10501.734384445401</c:v>
                </c:pt>
                <c:pt idx="2">
                  <c:v>10447.331066659501</c:v>
                </c:pt>
                <c:pt idx="3">
                  <c:v>10402.7900343745</c:v>
                </c:pt>
                <c:pt idx="4">
                  <c:v>10366.5291942859</c:v>
                </c:pt>
                <c:pt idx="5">
                  <c:v>10345.551527871099</c:v>
                </c:pt>
                <c:pt idx="6">
                  <c:v>10344.103576294299</c:v>
                </c:pt>
                <c:pt idx="7">
                  <c:v>10369.944381179101</c:v>
                </c:pt>
                <c:pt idx="8">
                  <c:v>10399.8129953802</c:v>
                </c:pt>
                <c:pt idx="9">
                  <c:v>10426.5451627005</c:v>
                </c:pt>
                <c:pt idx="10">
                  <c:v>10438.0800320812</c:v>
                </c:pt>
                <c:pt idx="11">
                  <c:v>10421.8708258484</c:v>
                </c:pt>
                <c:pt idx="12">
                  <c:v>10392.5739796661</c:v>
                </c:pt>
                <c:pt idx="13">
                  <c:v>10358.584188737699</c:v>
                </c:pt>
                <c:pt idx="14">
                  <c:v>10333.618032709701</c:v>
                </c:pt>
                <c:pt idx="15">
                  <c:v>10319.5802525216</c:v>
                </c:pt>
                <c:pt idx="16">
                  <c:v>10323.1968311621</c:v>
                </c:pt>
                <c:pt idx="17">
                  <c:v>10346.6905448445</c:v>
                </c:pt>
                <c:pt idx="18">
                  <c:v>10376.182626104899</c:v>
                </c:pt>
                <c:pt idx="19">
                  <c:v>10405.9560530662</c:v>
                </c:pt>
                <c:pt idx="20">
                  <c:v>10425.3016108188</c:v>
                </c:pt>
                <c:pt idx="21">
                  <c:v>10430.956553006699</c:v>
                </c:pt>
                <c:pt idx="22">
                  <c:v>10430.9262317885</c:v>
                </c:pt>
                <c:pt idx="23">
                  <c:v>10423.7156580706</c:v>
                </c:pt>
                <c:pt idx="24">
                  <c:v>10415.689410118401</c:v>
                </c:pt>
                <c:pt idx="25">
                  <c:v>10410.1655354698</c:v>
                </c:pt>
                <c:pt idx="26">
                  <c:v>10397.6024459894</c:v>
                </c:pt>
                <c:pt idx="27">
                  <c:v>10391.1544754467</c:v>
                </c:pt>
                <c:pt idx="28">
                  <c:v>10434.055277256301</c:v>
                </c:pt>
                <c:pt idx="29">
                  <c:v>10519.894034808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D5A-4F1C-858A-EFA2555AFC7E}"/>
            </c:ext>
          </c:extLst>
        </c:ser>
        <c:ser>
          <c:idx val="10"/>
          <c:order val="10"/>
          <c:tx>
            <c:strRef>
              <c:f>'YLD Female'!$AM$84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Female'!$AN$84:$BQ$84</c:f>
              <c:numCache>
                <c:formatCode>General</c:formatCode>
                <c:ptCount val="30"/>
                <c:pt idx="0">
                  <c:v>10679.6116384503</c:v>
                </c:pt>
                <c:pt idx="1">
                  <c:v>10638.5134749217</c:v>
                </c:pt>
                <c:pt idx="2">
                  <c:v>10602.6559054967</c:v>
                </c:pt>
                <c:pt idx="3">
                  <c:v>10577.335052251299</c:v>
                </c:pt>
                <c:pt idx="4">
                  <c:v>10557.856774670299</c:v>
                </c:pt>
                <c:pt idx="5">
                  <c:v>10549.1250193165</c:v>
                </c:pt>
                <c:pt idx="6">
                  <c:v>10557.4670301939</c:v>
                </c:pt>
                <c:pt idx="7">
                  <c:v>10580.3921263591</c:v>
                </c:pt>
                <c:pt idx="8">
                  <c:v>10611.6844229377</c:v>
                </c:pt>
                <c:pt idx="9">
                  <c:v>10637.0770088105</c:v>
                </c:pt>
                <c:pt idx="10">
                  <c:v>10650.1933109203</c:v>
                </c:pt>
                <c:pt idx="11">
                  <c:v>10657.0601189268</c:v>
                </c:pt>
                <c:pt idx="12">
                  <c:v>10663.924664652401</c:v>
                </c:pt>
                <c:pt idx="13">
                  <c:v>10670.3923334672</c:v>
                </c:pt>
                <c:pt idx="14">
                  <c:v>10675.730789375701</c:v>
                </c:pt>
                <c:pt idx="15">
                  <c:v>10681.2424441037</c:v>
                </c:pt>
                <c:pt idx="16">
                  <c:v>10682.8360757264</c:v>
                </c:pt>
                <c:pt idx="17">
                  <c:v>10676.550334043301</c:v>
                </c:pt>
                <c:pt idx="18">
                  <c:v>10668.8379031489</c:v>
                </c:pt>
                <c:pt idx="19">
                  <c:v>10660.001223638699</c:v>
                </c:pt>
                <c:pt idx="20">
                  <c:v>10651.122064678701</c:v>
                </c:pt>
                <c:pt idx="21">
                  <c:v>10640.609801610801</c:v>
                </c:pt>
                <c:pt idx="22">
                  <c:v>10620.5109985041</c:v>
                </c:pt>
                <c:pt idx="23">
                  <c:v>10594.2682941858</c:v>
                </c:pt>
                <c:pt idx="24">
                  <c:v>10570.9464836064</c:v>
                </c:pt>
                <c:pt idx="25">
                  <c:v>10559.6057943347</c:v>
                </c:pt>
                <c:pt idx="26">
                  <c:v>10556.880884246601</c:v>
                </c:pt>
                <c:pt idx="27">
                  <c:v>10560.147721937799</c:v>
                </c:pt>
                <c:pt idx="28">
                  <c:v>10571.8224525472</c:v>
                </c:pt>
                <c:pt idx="29">
                  <c:v>10601.1131021522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7D5A-4F1C-858A-EFA2555AFC7E}"/>
            </c:ext>
          </c:extLst>
        </c:ser>
        <c:ser>
          <c:idx val="11"/>
          <c:order val="11"/>
          <c:tx>
            <c:strRef>
              <c:f>'YLD Female'!$AM$85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Female'!$AN$85:$BQ$85</c:f>
              <c:numCache>
                <c:formatCode>General</c:formatCode>
                <c:ptCount val="30"/>
                <c:pt idx="0">
                  <c:v>10718.518327942</c:v>
                </c:pt>
                <c:pt idx="1">
                  <c:v>10759.87815559</c:v>
                </c:pt>
                <c:pt idx="2">
                  <c:v>10796.5242184093</c:v>
                </c:pt>
                <c:pt idx="3">
                  <c:v>10830.272310378101</c:v>
                </c:pt>
                <c:pt idx="4">
                  <c:v>10850.7015165066</c:v>
                </c:pt>
                <c:pt idx="5">
                  <c:v>10858.952135334001</c:v>
                </c:pt>
                <c:pt idx="6">
                  <c:v>10858.105447746801</c:v>
                </c:pt>
                <c:pt idx="7">
                  <c:v>10854.602459559601</c:v>
                </c:pt>
                <c:pt idx="8">
                  <c:v>10851.0059726169</c:v>
                </c:pt>
                <c:pt idx="9">
                  <c:v>10851.944121292299</c:v>
                </c:pt>
                <c:pt idx="10">
                  <c:v>10854.4994465531</c:v>
                </c:pt>
                <c:pt idx="11">
                  <c:v>10868.9621315651</c:v>
                </c:pt>
                <c:pt idx="12">
                  <c:v>10898.8641221298</c:v>
                </c:pt>
                <c:pt idx="13">
                  <c:v>10931.221828775801</c:v>
                </c:pt>
                <c:pt idx="14">
                  <c:v>10952.872574913499</c:v>
                </c:pt>
                <c:pt idx="15">
                  <c:v>10961.593489135499</c:v>
                </c:pt>
                <c:pt idx="16">
                  <c:v>10958.360916927901</c:v>
                </c:pt>
                <c:pt idx="17">
                  <c:v>10958.9902065552</c:v>
                </c:pt>
                <c:pt idx="18">
                  <c:v>10959.8714320864</c:v>
                </c:pt>
                <c:pt idx="19">
                  <c:v>10962.1192818571</c:v>
                </c:pt>
                <c:pt idx="20">
                  <c:v>10965.4259972895</c:v>
                </c:pt>
                <c:pt idx="21">
                  <c:v>10974.798859797</c:v>
                </c:pt>
                <c:pt idx="22">
                  <c:v>10993.721516527399</c:v>
                </c:pt>
                <c:pt idx="23">
                  <c:v>11018.6857743853</c:v>
                </c:pt>
                <c:pt idx="24">
                  <c:v>11035.326000331699</c:v>
                </c:pt>
                <c:pt idx="25">
                  <c:v>11049.585274408601</c:v>
                </c:pt>
                <c:pt idx="26">
                  <c:v>11026.496379979601</c:v>
                </c:pt>
                <c:pt idx="27">
                  <c:v>10999.5707620014</c:v>
                </c:pt>
                <c:pt idx="28">
                  <c:v>11006.25066423</c:v>
                </c:pt>
                <c:pt idx="29">
                  <c:v>11031.1709650581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7D5A-4F1C-858A-EFA2555AFC7E}"/>
            </c:ext>
          </c:extLst>
        </c:ser>
        <c:ser>
          <c:idx val="12"/>
          <c:order val="12"/>
          <c:tx>
            <c:strRef>
              <c:f>'YLD Female'!$AM$86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Female'!$AN$86:$BQ$86</c:f>
              <c:numCache>
                <c:formatCode>General</c:formatCode>
                <c:ptCount val="30"/>
                <c:pt idx="0">
                  <c:v>10606.1107382724</c:v>
                </c:pt>
                <c:pt idx="1">
                  <c:v>10595.177398530899</c:v>
                </c:pt>
                <c:pt idx="2">
                  <c:v>10591.310338871401</c:v>
                </c:pt>
                <c:pt idx="3">
                  <c:v>10588.5159106509</c:v>
                </c:pt>
                <c:pt idx="4">
                  <c:v>10589.613162404199</c:v>
                </c:pt>
                <c:pt idx="5">
                  <c:v>10592.571061642901</c:v>
                </c:pt>
                <c:pt idx="6">
                  <c:v>10625.135141508699</c:v>
                </c:pt>
                <c:pt idx="7">
                  <c:v>10694.485749740599</c:v>
                </c:pt>
                <c:pt idx="8">
                  <c:v>10778.8944947932</c:v>
                </c:pt>
                <c:pt idx="9">
                  <c:v>10852.470825565801</c:v>
                </c:pt>
                <c:pt idx="10">
                  <c:v>10884.8886470093</c:v>
                </c:pt>
                <c:pt idx="11">
                  <c:v>10894.1148803425</c:v>
                </c:pt>
                <c:pt idx="12">
                  <c:v>10904.660529265</c:v>
                </c:pt>
                <c:pt idx="13">
                  <c:v>10913.8366593717</c:v>
                </c:pt>
                <c:pt idx="14">
                  <c:v>10920.036849137399</c:v>
                </c:pt>
                <c:pt idx="15">
                  <c:v>10923.017995812899</c:v>
                </c:pt>
                <c:pt idx="16">
                  <c:v>10914.861066883501</c:v>
                </c:pt>
                <c:pt idx="17">
                  <c:v>10904.5947605361</c:v>
                </c:pt>
                <c:pt idx="18">
                  <c:v>10885.6143327141</c:v>
                </c:pt>
                <c:pt idx="19">
                  <c:v>10872.870541631401</c:v>
                </c:pt>
                <c:pt idx="20">
                  <c:v>10864.918053957301</c:v>
                </c:pt>
                <c:pt idx="21">
                  <c:v>10839.7034253646</c:v>
                </c:pt>
                <c:pt idx="22">
                  <c:v>10782.899353672999</c:v>
                </c:pt>
                <c:pt idx="23">
                  <c:v>10711.440476527499</c:v>
                </c:pt>
                <c:pt idx="24">
                  <c:v>10652.013376814701</c:v>
                </c:pt>
                <c:pt idx="25">
                  <c:v>10630.1546587086</c:v>
                </c:pt>
                <c:pt idx="26">
                  <c:v>10642.810975308999</c:v>
                </c:pt>
                <c:pt idx="27">
                  <c:v>10661.0907651448</c:v>
                </c:pt>
                <c:pt idx="28">
                  <c:v>10705.479634031401</c:v>
                </c:pt>
                <c:pt idx="29">
                  <c:v>10782.138581621401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7D5A-4F1C-858A-EFA2555AFC7E}"/>
            </c:ext>
          </c:extLst>
        </c:ser>
        <c:ser>
          <c:idx val="13"/>
          <c:order val="13"/>
          <c:tx>
            <c:strRef>
              <c:f>'YLD Female'!$AM$87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Female'!$AN$87:$BQ$87</c:f>
              <c:numCache>
                <c:formatCode>General</c:formatCode>
                <c:ptCount val="30"/>
                <c:pt idx="0">
                  <c:v>8827.2132435288804</c:v>
                </c:pt>
                <c:pt idx="1">
                  <c:v>8828.2857760786792</c:v>
                </c:pt>
                <c:pt idx="2">
                  <c:v>8832.4862447555006</c:v>
                </c:pt>
                <c:pt idx="3">
                  <c:v>8832.9681533733001</c:v>
                </c:pt>
                <c:pt idx="4">
                  <c:v>8826.9320866440594</c:v>
                </c:pt>
                <c:pt idx="5">
                  <c:v>8825.0243468918507</c:v>
                </c:pt>
                <c:pt idx="6">
                  <c:v>8809.1548843439195</c:v>
                </c:pt>
                <c:pt idx="7">
                  <c:v>8785.0953679741906</c:v>
                </c:pt>
                <c:pt idx="8">
                  <c:v>8757.8251198560902</c:v>
                </c:pt>
                <c:pt idx="9">
                  <c:v>8732.4092356397196</c:v>
                </c:pt>
                <c:pt idx="10">
                  <c:v>8718.7622487264107</c:v>
                </c:pt>
                <c:pt idx="11">
                  <c:v>8720.5268033641296</c:v>
                </c:pt>
                <c:pt idx="12">
                  <c:v>8727.5180893494307</c:v>
                </c:pt>
                <c:pt idx="13">
                  <c:v>8735.9950675600703</c:v>
                </c:pt>
                <c:pt idx="14">
                  <c:v>8739.3577821217696</c:v>
                </c:pt>
                <c:pt idx="15">
                  <c:v>8739.2444218588007</c:v>
                </c:pt>
                <c:pt idx="16">
                  <c:v>8734.1088966915195</c:v>
                </c:pt>
                <c:pt idx="17">
                  <c:v>8731.1661679598401</c:v>
                </c:pt>
                <c:pt idx="18">
                  <c:v>8725.2131694414693</c:v>
                </c:pt>
                <c:pt idx="19">
                  <c:v>8719.7922115910496</c:v>
                </c:pt>
                <c:pt idx="20">
                  <c:v>8714.7529297226392</c:v>
                </c:pt>
                <c:pt idx="21">
                  <c:v>8712.8691910152793</c:v>
                </c:pt>
                <c:pt idx="22">
                  <c:v>8708.2741291457405</c:v>
                </c:pt>
                <c:pt idx="23">
                  <c:v>8704.8998702211502</c:v>
                </c:pt>
                <c:pt idx="24">
                  <c:v>8702.3784098045908</c:v>
                </c:pt>
                <c:pt idx="25">
                  <c:v>8704.7745819795291</c:v>
                </c:pt>
                <c:pt idx="26">
                  <c:v>8692.1180779664592</c:v>
                </c:pt>
                <c:pt idx="27">
                  <c:v>8688.7105875426496</c:v>
                </c:pt>
                <c:pt idx="28">
                  <c:v>8712.6606468764803</c:v>
                </c:pt>
                <c:pt idx="29">
                  <c:v>8755.86285099407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7D5A-4F1C-858A-EFA2555AFC7E}"/>
            </c:ext>
          </c:extLst>
        </c:ser>
        <c:ser>
          <c:idx val="14"/>
          <c:order val="14"/>
          <c:tx>
            <c:strRef>
              <c:f>'YLD Female'!$AM$88</c:f>
              <c:strCache>
                <c:ptCount val="1"/>
                <c:pt idx="0">
                  <c:v>Iceland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Female'!$AN$88:$BQ$88</c:f>
              <c:numCache>
                <c:formatCode>General</c:formatCode>
                <c:ptCount val="30"/>
                <c:pt idx="0">
                  <c:v>10610.3163133581</c:v>
                </c:pt>
                <c:pt idx="1">
                  <c:v>10611.3863647697</c:v>
                </c:pt>
                <c:pt idx="2">
                  <c:v>10612.632721538101</c:v>
                </c:pt>
                <c:pt idx="3">
                  <c:v>10617.0816324221</c:v>
                </c:pt>
                <c:pt idx="4">
                  <c:v>10619.962156322399</c:v>
                </c:pt>
                <c:pt idx="5">
                  <c:v>10622.1817222317</c:v>
                </c:pt>
                <c:pt idx="6">
                  <c:v>10640.00871346</c:v>
                </c:pt>
                <c:pt idx="7">
                  <c:v>10681.246195548099</c:v>
                </c:pt>
                <c:pt idx="8">
                  <c:v>10727.8260139542</c:v>
                </c:pt>
                <c:pt idx="9">
                  <c:v>10764.4851068929</c:v>
                </c:pt>
                <c:pt idx="10">
                  <c:v>10776.3809967862</c:v>
                </c:pt>
                <c:pt idx="11">
                  <c:v>10770.4072214266</c:v>
                </c:pt>
                <c:pt idx="12">
                  <c:v>10757.788220079099</c:v>
                </c:pt>
                <c:pt idx="13">
                  <c:v>10741.854076784501</c:v>
                </c:pt>
                <c:pt idx="14">
                  <c:v>10724.2727257142</c:v>
                </c:pt>
                <c:pt idx="15">
                  <c:v>10710.0039889362</c:v>
                </c:pt>
                <c:pt idx="16">
                  <c:v>10692.0267016772</c:v>
                </c:pt>
                <c:pt idx="17">
                  <c:v>10664.2810598135</c:v>
                </c:pt>
                <c:pt idx="18">
                  <c:v>10633.390462310401</c:v>
                </c:pt>
                <c:pt idx="19">
                  <c:v>10605.942075876999</c:v>
                </c:pt>
                <c:pt idx="20">
                  <c:v>10588.0100234539</c:v>
                </c:pt>
                <c:pt idx="21">
                  <c:v>10569.4633649077</c:v>
                </c:pt>
                <c:pt idx="22">
                  <c:v>10540.6106442292</c:v>
                </c:pt>
                <c:pt idx="23">
                  <c:v>10510.421965465999</c:v>
                </c:pt>
                <c:pt idx="24">
                  <c:v>10484.133732730599</c:v>
                </c:pt>
                <c:pt idx="25">
                  <c:v>10471.616915646</c:v>
                </c:pt>
                <c:pt idx="26">
                  <c:v>10457.4886063429</c:v>
                </c:pt>
                <c:pt idx="27">
                  <c:v>10450.9078275188</c:v>
                </c:pt>
                <c:pt idx="28">
                  <c:v>10474.9276843976</c:v>
                </c:pt>
                <c:pt idx="29">
                  <c:v>10521.8298414533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7D5A-4F1C-858A-EFA2555AFC7E}"/>
            </c:ext>
          </c:extLst>
        </c:ser>
        <c:ser>
          <c:idx val="15"/>
          <c:order val="15"/>
          <c:tx>
            <c:strRef>
              <c:f>'YLD Female'!$AM$89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Female'!$AN$89:$BQ$89</c:f>
              <c:numCache>
                <c:formatCode>General</c:formatCode>
                <c:ptCount val="30"/>
                <c:pt idx="0">
                  <c:v>10894.725969176299</c:v>
                </c:pt>
                <c:pt idx="1">
                  <c:v>10908.953860579801</c:v>
                </c:pt>
                <c:pt idx="2">
                  <c:v>10928.116716460299</c:v>
                </c:pt>
                <c:pt idx="3">
                  <c:v>10939.076905837001</c:v>
                </c:pt>
                <c:pt idx="4">
                  <c:v>10948.024988217499</c:v>
                </c:pt>
                <c:pt idx="5">
                  <c:v>10956.3231347072</c:v>
                </c:pt>
                <c:pt idx="6">
                  <c:v>10953.171701244501</c:v>
                </c:pt>
                <c:pt idx="7">
                  <c:v>10949.955297676701</c:v>
                </c:pt>
                <c:pt idx="8">
                  <c:v>10944.1952309593</c:v>
                </c:pt>
                <c:pt idx="9">
                  <c:v>10942.0005733987</c:v>
                </c:pt>
                <c:pt idx="10">
                  <c:v>10946.884536690401</c:v>
                </c:pt>
                <c:pt idx="11">
                  <c:v>10959.633662280299</c:v>
                </c:pt>
                <c:pt idx="12">
                  <c:v>10982.2175514344</c:v>
                </c:pt>
                <c:pt idx="13">
                  <c:v>11010.1841592772</c:v>
                </c:pt>
                <c:pt idx="14">
                  <c:v>11032.5844726421</c:v>
                </c:pt>
                <c:pt idx="15">
                  <c:v>11043.5107333631</c:v>
                </c:pt>
                <c:pt idx="16">
                  <c:v>11052.0312362807</c:v>
                </c:pt>
                <c:pt idx="17">
                  <c:v>11062.2296853645</c:v>
                </c:pt>
                <c:pt idx="18">
                  <c:v>11082.7343142686</c:v>
                </c:pt>
                <c:pt idx="19">
                  <c:v>11094.2418342687</c:v>
                </c:pt>
                <c:pt idx="20">
                  <c:v>11093.351814559799</c:v>
                </c:pt>
                <c:pt idx="21">
                  <c:v>11086.948666353201</c:v>
                </c:pt>
                <c:pt idx="22">
                  <c:v>11069.900026863799</c:v>
                </c:pt>
                <c:pt idx="23">
                  <c:v>11048.438606506899</c:v>
                </c:pt>
                <c:pt idx="24">
                  <c:v>11031.762076205499</c:v>
                </c:pt>
                <c:pt idx="25">
                  <c:v>11033.5503349233</c:v>
                </c:pt>
                <c:pt idx="26">
                  <c:v>11068.951191021601</c:v>
                </c:pt>
                <c:pt idx="27">
                  <c:v>11110.9905232535</c:v>
                </c:pt>
                <c:pt idx="28">
                  <c:v>11114.468468556801</c:v>
                </c:pt>
                <c:pt idx="29">
                  <c:v>11104.2741889443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7D5A-4F1C-858A-EFA2555AFC7E}"/>
            </c:ext>
          </c:extLst>
        </c:ser>
        <c:ser>
          <c:idx val="16"/>
          <c:order val="16"/>
          <c:tx>
            <c:strRef>
              <c:f>'YLD Female'!$AM$90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Female'!$AN$90:$BQ$90</c:f>
              <c:numCache>
                <c:formatCode>General</c:formatCode>
                <c:ptCount val="30"/>
                <c:pt idx="0">
                  <c:v>11151.088410145199</c:v>
                </c:pt>
                <c:pt idx="1">
                  <c:v>11150.2184582174</c:v>
                </c:pt>
                <c:pt idx="2">
                  <c:v>11148.405007908699</c:v>
                </c:pt>
                <c:pt idx="3">
                  <c:v>11144.7255113785</c:v>
                </c:pt>
                <c:pt idx="4">
                  <c:v>11136.094763524099</c:v>
                </c:pt>
                <c:pt idx="5">
                  <c:v>11120.7256761964</c:v>
                </c:pt>
                <c:pt idx="6">
                  <c:v>11094.568869439499</c:v>
                </c:pt>
                <c:pt idx="7">
                  <c:v>11058.355282754899</c:v>
                </c:pt>
                <c:pt idx="8">
                  <c:v>11021.896623794901</c:v>
                </c:pt>
                <c:pt idx="9">
                  <c:v>10985.8008418551</c:v>
                </c:pt>
                <c:pt idx="10">
                  <c:v>10963.9007083331</c:v>
                </c:pt>
                <c:pt idx="11">
                  <c:v>10959.0572345087</c:v>
                </c:pt>
                <c:pt idx="12">
                  <c:v>10969.6983907342</c:v>
                </c:pt>
                <c:pt idx="13">
                  <c:v>10986.0050726187</c:v>
                </c:pt>
                <c:pt idx="14">
                  <c:v>10990.153938228499</c:v>
                </c:pt>
                <c:pt idx="15">
                  <c:v>10982.848252231601</c:v>
                </c:pt>
                <c:pt idx="16">
                  <c:v>10957.1765760173</c:v>
                </c:pt>
                <c:pt idx="17">
                  <c:v>10925.693322515001</c:v>
                </c:pt>
                <c:pt idx="18">
                  <c:v>10892.0907597109</c:v>
                </c:pt>
                <c:pt idx="19">
                  <c:v>10863.9572737526</c:v>
                </c:pt>
                <c:pt idx="20">
                  <c:v>10844.0464931274</c:v>
                </c:pt>
                <c:pt idx="21">
                  <c:v>10832.1888030765</c:v>
                </c:pt>
                <c:pt idx="22">
                  <c:v>10815.8995812222</c:v>
                </c:pt>
                <c:pt idx="23">
                  <c:v>10798.485400084601</c:v>
                </c:pt>
                <c:pt idx="24">
                  <c:v>10783.1388912154</c:v>
                </c:pt>
                <c:pt idx="25">
                  <c:v>10781.102986870301</c:v>
                </c:pt>
                <c:pt idx="26">
                  <c:v>10802.238183470799</c:v>
                </c:pt>
                <c:pt idx="27">
                  <c:v>10830.760656521799</c:v>
                </c:pt>
                <c:pt idx="28">
                  <c:v>10835.0747822351</c:v>
                </c:pt>
                <c:pt idx="29">
                  <c:v>10830.5573512469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7D5A-4F1C-858A-EFA2555AFC7E}"/>
            </c:ext>
          </c:extLst>
        </c:ser>
        <c:ser>
          <c:idx val="17"/>
          <c:order val="17"/>
          <c:tx>
            <c:strRef>
              <c:f>'YLD Female'!$AM$91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Female'!$AN$91:$BQ$91</c:f>
              <c:numCache>
                <c:formatCode>General</c:formatCode>
                <c:ptCount val="30"/>
                <c:pt idx="0">
                  <c:v>8977.6105186426503</c:v>
                </c:pt>
                <c:pt idx="1">
                  <c:v>8983.9927154090692</c:v>
                </c:pt>
                <c:pt idx="2">
                  <c:v>8993.1015992701396</c:v>
                </c:pt>
                <c:pt idx="3">
                  <c:v>9002.8353454026201</c:v>
                </c:pt>
                <c:pt idx="4">
                  <c:v>9008.2389949203407</c:v>
                </c:pt>
                <c:pt idx="5">
                  <c:v>9005.9872961958699</c:v>
                </c:pt>
                <c:pt idx="6">
                  <c:v>8994.6552955994794</c:v>
                </c:pt>
                <c:pt idx="7">
                  <c:v>8990.8683164987106</c:v>
                </c:pt>
                <c:pt idx="8">
                  <c:v>8990.2555859171298</c:v>
                </c:pt>
                <c:pt idx="9">
                  <c:v>8984.1061399769205</c:v>
                </c:pt>
                <c:pt idx="10">
                  <c:v>8982.4025349439707</c:v>
                </c:pt>
                <c:pt idx="11">
                  <c:v>8984.9314709538194</c:v>
                </c:pt>
                <c:pt idx="12">
                  <c:v>8983.7941140919193</c:v>
                </c:pt>
                <c:pt idx="13">
                  <c:v>8988.2594044947691</c:v>
                </c:pt>
                <c:pt idx="14">
                  <c:v>8989.5754625154404</c:v>
                </c:pt>
                <c:pt idx="15">
                  <c:v>8993.9898121511906</c:v>
                </c:pt>
                <c:pt idx="16">
                  <c:v>8996.8067559961</c:v>
                </c:pt>
                <c:pt idx="17">
                  <c:v>8986.7542562541603</c:v>
                </c:pt>
                <c:pt idx="18">
                  <c:v>8969.1396552910192</c:v>
                </c:pt>
                <c:pt idx="19">
                  <c:v>8961.9249150854193</c:v>
                </c:pt>
                <c:pt idx="20">
                  <c:v>8959.4345554251104</c:v>
                </c:pt>
                <c:pt idx="21">
                  <c:v>8966.0495128039693</c:v>
                </c:pt>
                <c:pt idx="22">
                  <c:v>8973.9616828671406</c:v>
                </c:pt>
                <c:pt idx="23">
                  <c:v>8985.1495807427891</c:v>
                </c:pt>
                <c:pt idx="24">
                  <c:v>8991.6260024498097</c:v>
                </c:pt>
                <c:pt idx="25">
                  <c:v>8995.7083530330892</c:v>
                </c:pt>
                <c:pt idx="26">
                  <c:v>9001.4526865949701</c:v>
                </c:pt>
                <c:pt idx="27">
                  <c:v>9007.9466296717801</c:v>
                </c:pt>
                <c:pt idx="28">
                  <c:v>8997.2776779515498</c:v>
                </c:pt>
                <c:pt idx="29">
                  <c:v>8965.96607628735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7D5A-4F1C-858A-EFA2555AFC7E}"/>
            </c:ext>
          </c:extLst>
        </c:ser>
        <c:ser>
          <c:idx val="18"/>
          <c:order val="18"/>
          <c:tx>
            <c:strRef>
              <c:f>'YLD Female'!$AM$92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Female'!$AN$92:$BQ$92</c:f>
              <c:numCache>
                <c:formatCode>General</c:formatCode>
                <c:ptCount val="30"/>
                <c:pt idx="0">
                  <c:v>9134.8408163299991</c:v>
                </c:pt>
                <c:pt idx="1">
                  <c:v>9163.3193895742806</c:v>
                </c:pt>
                <c:pt idx="2">
                  <c:v>9185.9051673037193</c:v>
                </c:pt>
                <c:pt idx="3">
                  <c:v>9208.4974208467302</c:v>
                </c:pt>
                <c:pt idx="4">
                  <c:v>9221.50518584579</c:v>
                </c:pt>
                <c:pt idx="5">
                  <c:v>9225.5816436409095</c:v>
                </c:pt>
                <c:pt idx="6">
                  <c:v>9221.1998249093704</c:v>
                </c:pt>
                <c:pt idx="7">
                  <c:v>9211.3213261933197</c:v>
                </c:pt>
                <c:pt idx="8">
                  <c:v>9204.6091522334591</c:v>
                </c:pt>
                <c:pt idx="9">
                  <c:v>9196.7039307852901</c:v>
                </c:pt>
                <c:pt idx="10">
                  <c:v>9195.8896285041101</c:v>
                </c:pt>
                <c:pt idx="11">
                  <c:v>9208.1842759983501</c:v>
                </c:pt>
                <c:pt idx="12">
                  <c:v>9223.7981592515407</c:v>
                </c:pt>
                <c:pt idx="13">
                  <c:v>9243.2226645099799</c:v>
                </c:pt>
                <c:pt idx="14">
                  <c:v>9257.4743111436292</c:v>
                </c:pt>
                <c:pt idx="15">
                  <c:v>9261.5759119004197</c:v>
                </c:pt>
                <c:pt idx="16">
                  <c:v>9245.5593326040398</c:v>
                </c:pt>
                <c:pt idx="17">
                  <c:v>9215.23188117057</c:v>
                </c:pt>
                <c:pt idx="18">
                  <c:v>9178.7192415817808</c:v>
                </c:pt>
                <c:pt idx="19">
                  <c:v>9139.8150317334603</c:v>
                </c:pt>
                <c:pt idx="20">
                  <c:v>9124.5213579768606</c:v>
                </c:pt>
                <c:pt idx="21">
                  <c:v>9124.9433194630601</c:v>
                </c:pt>
                <c:pt idx="22">
                  <c:v>9130.5298237365896</c:v>
                </c:pt>
                <c:pt idx="23">
                  <c:v>9139.03101331371</c:v>
                </c:pt>
                <c:pt idx="24">
                  <c:v>9143.6004119393692</c:v>
                </c:pt>
                <c:pt idx="25">
                  <c:v>9147.4053165256701</c:v>
                </c:pt>
                <c:pt idx="26">
                  <c:v>9118.9093226154</c:v>
                </c:pt>
                <c:pt idx="27">
                  <c:v>9087.2131895506209</c:v>
                </c:pt>
                <c:pt idx="28">
                  <c:v>9062.7851841311694</c:v>
                </c:pt>
                <c:pt idx="29">
                  <c:v>9013.1114187426392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7D5A-4F1C-858A-EFA2555AFC7E}"/>
            </c:ext>
          </c:extLst>
        </c:ser>
        <c:ser>
          <c:idx val="19"/>
          <c:order val="19"/>
          <c:tx>
            <c:strRef>
              <c:f>'YLD Female'!$AM$93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Female'!$AN$93:$BQ$93</c:f>
              <c:numCache>
                <c:formatCode>General</c:formatCode>
                <c:ptCount val="30"/>
                <c:pt idx="0">
                  <c:v>10676.765430797999</c:v>
                </c:pt>
                <c:pt idx="1">
                  <c:v>10713.201793452101</c:v>
                </c:pt>
                <c:pt idx="2">
                  <c:v>10749.676299246799</c:v>
                </c:pt>
                <c:pt idx="3">
                  <c:v>10783.827471983501</c:v>
                </c:pt>
                <c:pt idx="4">
                  <c:v>10809.222496132201</c:v>
                </c:pt>
                <c:pt idx="5">
                  <c:v>10829.555561855201</c:v>
                </c:pt>
                <c:pt idx="6">
                  <c:v>10845.510791586101</c:v>
                </c:pt>
                <c:pt idx="7">
                  <c:v>10864.194972310999</c:v>
                </c:pt>
                <c:pt idx="8">
                  <c:v>10879.7233813233</c:v>
                </c:pt>
                <c:pt idx="9">
                  <c:v>10891.509112464501</c:v>
                </c:pt>
                <c:pt idx="10">
                  <c:v>10897.680251925</c:v>
                </c:pt>
                <c:pt idx="11">
                  <c:v>10889.265829166899</c:v>
                </c:pt>
                <c:pt idx="12">
                  <c:v>10871.5850633679</c:v>
                </c:pt>
                <c:pt idx="13">
                  <c:v>10848.1285734475</c:v>
                </c:pt>
                <c:pt idx="14">
                  <c:v>10830.3931552875</c:v>
                </c:pt>
                <c:pt idx="15">
                  <c:v>10821.4860417407</c:v>
                </c:pt>
                <c:pt idx="16">
                  <c:v>10820.878815030301</c:v>
                </c:pt>
                <c:pt idx="17">
                  <c:v>10811.8307554529</c:v>
                </c:pt>
                <c:pt idx="18">
                  <c:v>10802.8664249754</c:v>
                </c:pt>
                <c:pt idx="19">
                  <c:v>10797.438601775901</c:v>
                </c:pt>
                <c:pt idx="20">
                  <c:v>10797.9522490995</c:v>
                </c:pt>
                <c:pt idx="21">
                  <c:v>10799.161095458599</c:v>
                </c:pt>
                <c:pt idx="22">
                  <c:v>10794.8650401624</c:v>
                </c:pt>
                <c:pt idx="23">
                  <c:v>10790.9043349535</c:v>
                </c:pt>
                <c:pt idx="24">
                  <c:v>10784.816640999599</c:v>
                </c:pt>
                <c:pt idx="25">
                  <c:v>10779.7468660472</c:v>
                </c:pt>
                <c:pt idx="26">
                  <c:v>10769.8835636197</c:v>
                </c:pt>
                <c:pt idx="27">
                  <c:v>10767.864316760601</c:v>
                </c:pt>
                <c:pt idx="28">
                  <c:v>10796.232352847601</c:v>
                </c:pt>
                <c:pt idx="29">
                  <c:v>10857.7379462648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7D5A-4F1C-858A-EFA2555AFC7E}"/>
            </c:ext>
          </c:extLst>
        </c:ser>
        <c:ser>
          <c:idx val="20"/>
          <c:order val="20"/>
          <c:tx>
            <c:strRef>
              <c:f>'YLD Female'!$AM$94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Female'!$AN$94:$BQ$94</c:f>
              <c:numCache>
                <c:formatCode>General</c:formatCode>
                <c:ptCount val="30"/>
                <c:pt idx="0">
                  <c:v>10535.991373242699</c:v>
                </c:pt>
                <c:pt idx="1">
                  <c:v>10553.596513209401</c:v>
                </c:pt>
                <c:pt idx="2">
                  <c:v>10570.880958309301</c:v>
                </c:pt>
                <c:pt idx="3">
                  <c:v>10584.168228795401</c:v>
                </c:pt>
                <c:pt idx="4">
                  <c:v>10595.746598568599</c:v>
                </c:pt>
                <c:pt idx="5">
                  <c:v>10603.383220352</c:v>
                </c:pt>
                <c:pt idx="6">
                  <c:v>10608.9577160669</c:v>
                </c:pt>
                <c:pt idx="7">
                  <c:v>10615.629733097699</c:v>
                </c:pt>
                <c:pt idx="8">
                  <c:v>10623.4246733769</c:v>
                </c:pt>
                <c:pt idx="9">
                  <c:v>10630.965912375301</c:v>
                </c:pt>
                <c:pt idx="10">
                  <c:v>10636.0400027785</c:v>
                </c:pt>
                <c:pt idx="11">
                  <c:v>10633.5949908696</c:v>
                </c:pt>
                <c:pt idx="12">
                  <c:v>10634.0335151209</c:v>
                </c:pt>
                <c:pt idx="13">
                  <c:v>10633.989747600301</c:v>
                </c:pt>
                <c:pt idx="14">
                  <c:v>10632.088438705299</c:v>
                </c:pt>
                <c:pt idx="15">
                  <c:v>10626.735454342201</c:v>
                </c:pt>
                <c:pt idx="16">
                  <c:v>10623.203921119701</c:v>
                </c:pt>
                <c:pt idx="17">
                  <c:v>10617.1081900177</c:v>
                </c:pt>
                <c:pt idx="18">
                  <c:v>10608.9128437157</c:v>
                </c:pt>
                <c:pt idx="19">
                  <c:v>10602.754040105199</c:v>
                </c:pt>
                <c:pt idx="20">
                  <c:v>10599.9892673828</c:v>
                </c:pt>
                <c:pt idx="21">
                  <c:v>10605.7653640874</c:v>
                </c:pt>
                <c:pt idx="22">
                  <c:v>10619.183973014</c:v>
                </c:pt>
                <c:pt idx="23">
                  <c:v>10635.153815424999</c:v>
                </c:pt>
                <c:pt idx="24">
                  <c:v>10649.8568173405</c:v>
                </c:pt>
                <c:pt idx="25">
                  <c:v>10660.8166458142</c:v>
                </c:pt>
                <c:pt idx="26">
                  <c:v>10669.762358436899</c:v>
                </c:pt>
                <c:pt idx="27">
                  <c:v>10678.9549390314</c:v>
                </c:pt>
                <c:pt idx="28">
                  <c:v>10685.506703707701</c:v>
                </c:pt>
                <c:pt idx="29">
                  <c:v>10696.610074680701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7D5A-4F1C-858A-EFA2555AFC7E}"/>
            </c:ext>
          </c:extLst>
        </c:ser>
        <c:ser>
          <c:idx val="21"/>
          <c:order val="21"/>
          <c:tx>
            <c:strRef>
              <c:f>'YLD Female'!$AM$95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Female'!$AN$95:$BQ$95</c:f>
              <c:numCache>
                <c:formatCode>General</c:formatCode>
                <c:ptCount val="30"/>
                <c:pt idx="0">
                  <c:v>10293.8482435156</c:v>
                </c:pt>
                <c:pt idx="1">
                  <c:v>10317.6027081916</c:v>
                </c:pt>
                <c:pt idx="2">
                  <c:v>10338.169104421801</c:v>
                </c:pt>
                <c:pt idx="3">
                  <c:v>10358.094139032301</c:v>
                </c:pt>
                <c:pt idx="4">
                  <c:v>10372.3834572912</c:v>
                </c:pt>
                <c:pt idx="5">
                  <c:v>10381.869056785599</c:v>
                </c:pt>
                <c:pt idx="6">
                  <c:v>10398.159632126901</c:v>
                </c:pt>
                <c:pt idx="7">
                  <c:v>10420.072864396099</c:v>
                </c:pt>
                <c:pt idx="8">
                  <c:v>10443.197365463</c:v>
                </c:pt>
                <c:pt idx="9">
                  <c:v>10466.2083505541</c:v>
                </c:pt>
                <c:pt idx="10">
                  <c:v>10472.7157465698</c:v>
                </c:pt>
                <c:pt idx="11">
                  <c:v>10462.610599722801</c:v>
                </c:pt>
                <c:pt idx="12">
                  <c:v>10436.6112996468</c:v>
                </c:pt>
                <c:pt idx="13">
                  <c:v>10401.738646812801</c:v>
                </c:pt>
                <c:pt idx="14">
                  <c:v>10374.3701560392</c:v>
                </c:pt>
                <c:pt idx="15">
                  <c:v>10356.0204315681</c:v>
                </c:pt>
                <c:pt idx="16">
                  <c:v>10342.6924704511</c:v>
                </c:pt>
                <c:pt idx="17">
                  <c:v>10326.2347991027</c:v>
                </c:pt>
                <c:pt idx="18">
                  <c:v>10310.248848388301</c:v>
                </c:pt>
                <c:pt idx="19">
                  <c:v>10294.3689131393</c:v>
                </c:pt>
                <c:pt idx="20">
                  <c:v>10286.3897208079</c:v>
                </c:pt>
                <c:pt idx="21">
                  <c:v>10303.518930698499</c:v>
                </c:pt>
                <c:pt idx="22">
                  <c:v>10339.1661530119</c:v>
                </c:pt>
                <c:pt idx="23">
                  <c:v>10381.4217746824</c:v>
                </c:pt>
                <c:pt idx="24">
                  <c:v>10420.5098447562</c:v>
                </c:pt>
                <c:pt idx="25">
                  <c:v>10439.0371990532</c:v>
                </c:pt>
                <c:pt idx="26">
                  <c:v>10444.3300838125</c:v>
                </c:pt>
                <c:pt idx="27">
                  <c:v>10445.6639730687</c:v>
                </c:pt>
                <c:pt idx="28">
                  <c:v>10451.0753434489</c:v>
                </c:pt>
                <c:pt idx="29">
                  <c:v>10458.347484841801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7D5A-4F1C-858A-EFA2555AFC7E}"/>
            </c:ext>
          </c:extLst>
        </c:ser>
        <c:ser>
          <c:idx val="22"/>
          <c:order val="22"/>
          <c:tx>
            <c:strRef>
              <c:f>'YLD Female'!$AM$96</c:f>
              <c:strCache>
                <c:ptCount val="1"/>
                <c:pt idx="0">
                  <c:v>Norway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Female'!$AN$96:$BQ$96</c:f>
              <c:numCache>
                <c:formatCode>General</c:formatCode>
                <c:ptCount val="30"/>
                <c:pt idx="0">
                  <c:v>10700.0877767315</c:v>
                </c:pt>
                <c:pt idx="1">
                  <c:v>10723.8766301014</c:v>
                </c:pt>
                <c:pt idx="2">
                  <c:v>10741.7443623569</c:v>
                </c:pt>
                <c:pt idx="3">
                  <c:v>10751.462529894599</c:v>
                </c:pt>
                <c:pt idx="4">
                  <c:v>10757.1907837074</c:v>
                </c:pt>
                <c:pt idx="5">
                  <c:v>10750.1049662189</c:v>
                </c:pt>
                <c:pt idx="6">
                  <c:v>10728.0523113243</c:v>
                </c:pt>
                <c:pt idx="7">
                  <c:v>10680.4798875878</c:v>
                </c:pt>
                <c:pt idx="8">
                  <c:v>10622.102764398</c:v>
                </c:pt>
                <c:pt idx="9">
                  <c:v>10571.290271672</c:v>
                </c:pt>
                <c:pt idx="10">
                  <c:v>10546.177824221801</c:v>
                </c:pt>
                <c:pt idx="11">
                  <c:v>10518.9849703745</c:v>
                </c:pt>
                <c:pt idx="12">
                  <c:v>10469.733052756201</c:v>
                </c:pt>
                <c:pt idx="13">
                  <c:v>10411.500855721501</c:v>
                </c:pt>
                <c:pt idx="14">
                  <c:v>10367.1838533681</c:v>
                </c:pt>
                <c:pt idx="15">
                  <c:v>10351.151556618999</c:v>
                </c:pt>
                <c:pt idx="16">
                  <c:v>10365.9152265597</c:v>
                </c:pt>
                <c:pt idx="17">
                  <c:v>10394.6733465533</c:v>
                </c:pt>
                <c:pt idx="18">
                  <c:v>10419.890038019699</c:v>
                </c:pt>
                <c:pt idx="19">
                  <c:v>10441.901427855901</c:v>
                </c:pt>
                <c:pt idx="20">
                  <c:v>10448.5474570606</c:v>
                </c:pt>
                <c:pt idx="21">
                  <c:v>10431.5640699873</c:v>
                </c:pt>
                <c:pt idx="22">
                  <c:v>10395.3777596002</c:v>
                </c:pt>
                <c:pt idx="23">
                  <c:v>10359.6808842353</c:v>
                </c:pt>
                <c:pt idx="24">
                  <c:v>10327.5668136678</c:v>
                </c:pt>
                <c:pt idx="25">
                  <c:v>10316.496919933699</c:v>
                </c:pt>
                <c:pt idx="26">
                  <c:v>10364.763571405099</c:v>
                </c:pt>
                <c:pt idx="27">
                  <c:v>10412.1695733248</c:v>
                </c:pt>
                <c:pt idx="28">
                  <c:v>10523.4108812267</c:v>
                </c:pt>
                <c:pt idx="29">
                  <c:v>10753.742060278601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7D5A-4F1C-858A-EFA2555AFC7E}"/>
            </c:ext>
          </c:extLst>
        </c:ser>
        <c:ser>
          <c:idx val="23"/>
          <c:order val="23"/>
          <c:tx>
            <c:strRef>
              <c:f>'YLD Female'!$AM$97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Female'!$AN$97:$BQ$97</c:f>
              <c:numCache>
                <c:formatCode>General</c:formatCode>
                <c:ptCount val="30"/>
                <c:pt idx="0">
                  <c:v>8991.3943145744397</c:v>
                </c:pt>
                <c:pt idx="1">
                  <c:v>8996.6223228816507</c:v>
                </c:pt>
                <c:pt idx="2">
                  <c:v>8995.7794407637593</c:v>
                </c:pt>
                <c:pt idx="3">
                  <c:v>8990.9253266593605</c:v>
                </c:pt>
                <c:pt idx="4">
                  <c:v>8985.9266693968893</c:v>
                </c:pt>
                <c:pt idx="5">
                  <c:v>8979.3812348780793</c:v>
                </c:pt>
                <c:pt idx="6">
                  <c:v>8946.6140994885991</c:v>
                </c:pt>
                <c:pt idx="7">
                  <c:v>8878.0861498588201</c:v>
                </c:pt>
                <c:pt idx="8">
                  <c:v>8796.18356177641</c:v>
                </c:pt>
                <c:pt idx="9">
                  <c:v>8723.7677302450902</c:v>
                </c:pt>
                <c:pt idx="10">
                  <c:v>8682.1991981950505</c:v>
                </c:pt>
                <c:pt idx="11">
                  <c:v>8665.5565836076694</c:v>
                </c:pt>
                <c:pt idx="12">
                  <c:v>8650.1788927368998</c:v>
                </c:pt>
                <c:pt idx="13">
                  <c:v>8638.4747003218999</c:v>
                </c:pt>
                <c:pt idx="14">
                  <c:v>8629.8024664867298</c:v>
                </c:pt>
                <c:pt idx="15">
                  <c:v>8625.5634953238605</c:v>
                </c:pt>
                <c:pt idx="16">
                  <c:v>8617.8209916671494</c:v>
                </c:pt>
                <c:pt idx="17">
                  <c:v>8601.3921145571694</c:v>
                </c:pt>
                <c:pt idx="18">
                  <c:v>8581.8041187405706</c:v>
                </c:pt>
                <c:pt idx="19">
                  <c:v>8566.2693981892407</c:v>
                </c:pt>
                <c:pt idx="20">
                  <c:v>8557.0107815634292</c:v>
                </c:pt>
                <c:pt idx="21">
                  <c:v>8546.8514150556894</c:v>
                </c:pt>
                <c:pt idx="22">
                  <c:v>8522.5957184859999</c:v>
                </c:pt>
                <c:pt idx="23">
                  <c:v>8491.8767055720109</c:v>
                </c:pt>
                <c:pt idx="24">
                  <c:v>8464.9750398772994</c:v>
                </c:pt>
                <c:pt idx="25">
                  <c:v>8451.9848497843595</c:v>
                </c:pt>
                <c:pt idx="26">
                  <c:v>8435.6644674780691</c:v>
                </c:pt>
                <c:pt idx="27">
                  <c:v>8423.2571789869507</c:v>
                </c:pt>
                <c:pt idx="28">
                  <c:v>8446.2070516315798</c:v>
                </c:pt>
                <c:pt idx="29">
                  <c:v>8499.8449215275505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7D5A-4F1C-858A-EFA2555AFC7E}"/>
            </c:ext>
          </c:extLst>
        </c:ser>
        <c:ser>
          <c:idx val="24"/>
          <c:order val="24"/>
          <c:tx>
            <c:strRef>
              <c:f>'YLD Female'!$AM$98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Female'!$AN$98:$BQ$98</c:f>
              <c:numCache>
                <c:formatCode>General</c:formatCode>
                <c:ptCount val="30"/>
                <c:pt idx="0">
                  <c:v>11279.144815919901</c:v>
                </c:pt>
                <c:pt idx="1">
                  <c:v>11311.301997349699</c:v>
                </c:pt>
                <c:pt idx="2">
                  <c:v>11339.582989153099</c:v>
                </c:pt>
                <c:pt idx="3">
                  <c:v>11366.4299476409</c:v>
                </c:pt>
                <c:pt idx="4">
                  <c:v>11379.078088652301</c:v>
                </c:pt>
                <c:pt idx="5">
                  <c:v>11391.296279256199</c:v>
                </c:pt>
                <c:pt idx="6">
                  <c:v>11405.432591566499</c:v>
                </c:pt>
                <c:pt idx="7">
                  <c:v>11429.8719432087</c:v>
                </c:pt>
                <c:pt idx="8">
                  <c:v>11452.814021002199</c:v>
                </c:pt>
                <c:pt idx="9">
                  <c:v>11474.133182757299</c:v>
                </c:pt>
                <c:pt idx="10">
                  <c:v>11485.069528800601</c:v>
                </c:pt>
                <c:pt idx="11">
                  <c:v>11477.883992524599</c:v>
                </c:pt>
                <c:pt idx="12">
                  <c:v>11459.2669317332</c:v>
                </c:pt>
                <c:pt idx="13">
                  <c:v>11438.382854145</c:v>
                </c:pt>
                <c:pt idx="14">
                  <c:v>11419.366742870399</c:v>
                </c:pt>
                <c:pt idx="15">
                  <c:v>11415.588410885201</c:v>
                </c:pt>
                <c:pt idx="16">
                  <c:v>11419.608792581301</c:v>
                </c:pt>
                <c:pt idx="17">
                  <c:v>11423.023627627899</c:v>
                </c:pt>
                <c:pt idx="18">
                  <c:v>11422.1397980032</c:v>
                </c:pt>
                <c:pt idx="19">
                  <c:v>11417.710054523101</c:v>
                </c:pt>
                <c:pt idx="20">
                  <c:v>11408.411204321201</c:v>
                </c:pt>
                <c:pt idx="21">
                  <c:v>11364.100539127499</c:v>
                </c:pt>
                <c:pt idx="22">
                  <c:v>11272.009522009001</c:v>
                </c:pt>
                <c:pt idx="23">
                  <c:v>11164.211562590001</c:v>
                </c:pt>
                <c:pt idx="24">
                  <c:v>11073.9452528564</c:v>
                </c:pt>
                <c:pt idx="25">
                  <c:v>11031.0876922763</c:v>
                </c:pt>
                <c:pt idx="26">
                  <c:v>11055.058072363599</c:v>
                </c:pt>
                <c:pt idx="27">
                  <c:v>11087.707681544</c:v>
                </c:pt>
                <c:pt idx="28">
                  <c:v>11098.1210285875</c:v>
                </c:pt>
                <c:pt idx="29">
                  <c:v>11108.714397244399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7D5A-4F1C-858A-EFA2555AFC7E}"/>
            </c:ext>
          </c:extLst>
        </c:ser>
        <c:ser>
          <c:idx val="25"/>
          <c:order val="25"/>
          <c:tx>
            <c:strRef>
              <c:f>'YLD Female'!$AM$99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Female'!$AN$99:$BQ$99</c:f>
              <c:numCache>
                <c:formatCode>General</c:formatCode>
                <c:ptCount val="30"/>
                <c:pt idx="0">
                  <c:v>8645.1952910378004</c:v>
                </c:pt>
                <c:pt idx="1">
                  <c:v>8637.3806694887899</c:v>
                </c:pt>
                <c:pt idx="2">
                  <c:v>8629.0342361708808</c:v>
                </c:pt>
                <c:pt idx="3">
                  <c:v>8623.5649017870091</c:v>
                </c:pt>
                <c:pt idx="4">
                  <c:v>8615.0425053600102</c:v>
                </c:pt>
                <c:pt idx="5">
                  <c:v>8609.3364753443202</c:v>
                </c:pt>
                <c:pt idx="6">
                  <c:v>8603.5353463554093</c:v>
                </c:pt>
                <c:pt idx="7">
                  <c:v>8589.5607223988409</c:v>
                </c:pt>
                <c:pt idx="8">
                  <c:v>8573.0474110127798</c:v>
                </c:pt>
                <c:pt idx="9">
                  <c:v>8556.7357041253799</c:v>
                </c:pt>
                <c:pt idx="10">
                  <c:v>8546.3704489134998</c:v>
                </c:pt>
                <c:pt idx="11">
                  <c:v>8546.6517663763607</c:v>
                </c:pt>
                <c:pt idx="12">
                  <c:v>8553.5517765597106</c:v>
                </c:pt>
                <c:pt idx="13">
                  <c:v>8564.2554804609299</c:v>
                </c:pt>
                <c:pt idx="14">
                  <c:v>8567.24299609423</c:v>
                </c:pt>
                <c:pt idx="15">
                  <c:v>8567.5733217852303</c:v>
                </c:pt>
                <c:pt idx="16">
                  <c:v>8555.8781222287307</c:v>
                </c:pt>
                <c:pt idx="17">
                  <c:v>8538.0669681355994</c:v>
                </c:pt>
                <c:pt idx="18">
                  <c:v>8519.3632908566997</c:v>
                </c:pt>
                <c:pt idx="19">
                  <c:v>8506.6585287156704</c:v>
                </c:pt>
                <c:pt idx="20">
                  <c:v>8500.2023822872598</c:v>
                </c:pt>
                <c:pt idx="21">
                  <c:v>8501.2618628103992</c:v>
                </c:pt>
                <c:pt idx="22">
                  <c:v>8508.85391422668</c:v>
                </c:pt>
                <c:pt idx="23">
                  <c:v>8516.4717272268208</c:v>
                </c:pt>
                <c:pt idx="24">
                  <c:v>8526.1755305813695</c:v>
                </c:pt>
                <c:pt idx="25">
                  <c:v>8528.2462990242202</c:v>
                </c:pt>
                <c:pt idx="26">
                  <c:v>8526.9557462969606</c:v>
                </c:pt>
                <c:pt idx="27">
                  <c:v>8524.9848230441094</c:v>
                </c:pt>
                <c:pt idx="28">
                  <c:v>8519.8243496549003</c:v>
                </c:pt>
                <c:pt idx="29">
                  <c:v>8505.0739621161392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7D5A-4F1C-858A-EFA2555AFC7E}"/>
            </c:ext>
          </c:extLst>
        </c:ser>
        <c:ser>
          <c:idx val="26"/>
          <c:order val="26"/>
          <c:tx>
            <c:strRef>
              <c:f>'YLD Female'!$AM$100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Female'!$AN$100:$BQ$100</c:f>
              <c:numCache>
                <c:formatCode>General</c:formatCode>
                <c:ptCount val="30"/>
                <c:pt idx="0">
                  <c:v>8760.2841036746104</c:v>
                </c:pt>
                <c:pt idx="1">
                  <c:v>8767.5022567360793</c:v>
                </c:pt>
                <c:pt idx="2">
                  <c:v>8772.2425012559506</c:v>
                </c:pt>
                <c:pt idx="3">
                  <c:v>8778.4091373283209</c:v>
                </c:pt>
                <c:pt idx="4">
                  <c:v>8783.6502969704907</c:v>
                </c:pt>
                <c:pt idx="5">
                  <c:v>8791.9535859562002</c:v>
                </c:pt>
                <c:pt idx="6">
                  <c:v>8795.9084355546001</c:v>
                </c:pt>
                <c:pt idx="7">
                  <c:v>8804.1122548933308</c:v>
                </c:pt>
                <c:pt idx="8">
                  <c:v>8804.2944295701</c:v>
                </c:pt>
                <c:pt idx="9">
                  <c:v>8807.6025829998198</c:v>
                </c:pt>
                <c:pt idx="10">
                  <c:v>8808.8810417814402</c:v>
                </c:pt>
                <c:pt idx="11">
                  <c:v>8811.1667568547</c:v>
                </c:pt>
                <c:pt idx="12">
                  <c:v>8805.1567525275805</c:v>
                </c:pt>
                <c:pt idx="13">
                  <c:v>8798.4255092300391</c:v>
                </c:pt>
                <c:pt idx="14">
                  <c:v>8791.2059310107597</c:v>
                </c:pt>
                <c:pt idx="15">
                  <c:v>8787.2060054733793</c:v>
                </c:pt>
                <c:pt idx="16">
                  <c:v>8788.7037123847294</c:v>
                </c:pt>
                <c:pt idx="17">
                  <c:v>8794.9195544025806</c:v>
                </c:pt>
                <c:pt idx="18">
                  <c:v>8799.9492720929393</c:v>
                </c:pt>
                <c:pt idx="19">
                  <c:v>8805.3614772818892</c:v>
                </c:pt>
                <c:pt idx="20">
                  <c:v>8802.7736569349909</c:v>
                </c:pt>
                <c:pt idx="21">
                  <c:v>8799.8725789302698</c:v>
                </c:pt>
                <c:pt idx="22">
                  <c:v>8788.4270962912906</c:v>
                </c:pt>
                <c:pt idx="23">
                  <c:v>8780.3025483283709</c:v>
                </c:pt>
                <c:pt idx="24">
                  <c:v>8772.0782683300004</c:v>
                </c:pt>
                <c:pt idx="25">
                  <c:v>8773.4126184807301</c:v>
                </c:pt>
                <c:pt idx="26">
                  <c:v>8771.0672843330303</c:v>
                </c:pt>
                <c:pt idx="27">
                  <c:v>8769.0188550132407</c:v>
                </c:pt>
                <c:pt idx="28">
                  <c:v>8763.8396267530698</c:v>
                </c:pt>
                <c:pt idx="29">
                  <c:v>8750.8717551734499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7D5A-4F1C-858A-EFA2555AFC7E}"/>
            </c:ext>
          </c:extLst>
        </c:ser>
        <c:ser>
          <c:idx val="27"/>
          <c:order val="27"/>
          <c:tx>
            <c:strRef>
              <c:f>'YLD Female'!$AM$101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Female'!$AN$101:$BQ$101</c:f>
              <c:numCache>
                <c:formatCode>General</c:formatCode>
                <c:ptCount val="30"/>
                <c:pt idx="0">
                  <c:v>8795.9530003908403</c:v>
                </c:pt>
                <c:pt idx="1">
                  <c:v>8794.9997558383293</c:v>
                </c:pt>
                <c:pt idx="2">
                  <c:v>8792.1539772907909</c:v>
                </c:pt>
                <c:pt idx="3">
                  <c:v>8791.2273569056106</c:v>
                </c:pt>
                <c:pt idx="4">
                  <c:v>8789.5554308532501</c:v>
                </c:pt>
                <c:pt idx="5">
                  <c:v>8790.5106895540102</c:v>
                </c:pt>
                <c:pt idx="6">
                  <c:v>8791.7927788090492</c:v>
                </c:pt>
                <c:pt idx="7">
                  <c:v>8792.7913459908996</c:v>
                </c:pt>
                <c:pt idx="8">
                  <c:v>8796.8945726101301</c:v>
                </c:pt>
                <c:pt idx="9">
                  <c:v>8799.8689331096393</c:v>
                </c:pt>
                <c:pt idx="10">
                  <c:v>8798.0654490171491</c:v>
                </c:pt>
                <c:pt idx="11">
                  <c:v>8799.9955412054696</c:v>
                </c:pt>
                <c:pt idx="12">
                  <c:v>8796.6623244189104</c:v>
                </c:pt>
                <c:pt idx="13">
                  <c:v>8793.71872143769</c:v>
                </c:pt>
                <c:pt idx="14">
                  <c:v>8789.8014504904095</c:v>
                </c:pt>
                <c:pt idx="15">
                  <c:v>8773.68322203758</c:v>
                </c:pt>
                <c:pt idx="16">
                  <c:v>8746.1716821692498</c:v>
                </c:pt>
                <c:pt idx="17">
                  <c:v>8712.3658535220493</c:v>
                </c:pt>
                <c:pt idx="18">
                  <c:v>8675.0134244948695</c:v>
                </c:pt>
                <c:pt idx="19">
                  <c:v>8643.9489885724506</c:v>
                </c:pt>
                <c:pt idx="20">
                  <c:v>8625.9629364631201</c:v>
                </c:pt>
                <c:pt idx="21">
                  <c:v>8617.6842829455509</c:v>
                </c:pt>
                <c:pt idx="22">
                  <c:v>8611.9521790203908</c:v>
                </c:pt>
                <c:pt idx="23">
                  <c:v>8605.0520717648305</c:v>
                </c:pt>
                <c:pt idx="24">
                  <c:v>8599.2579659098501</c:v>
                </c:pt>
                <c:pt idx="25">
                  <c:v>8601.0893600551608</c:v>
                </c:pt>
                <c:pt idx="26">
                  <c:v>8605.3546179743207</c:v>
                </c:pt>
                <c:pt idx="27">
                  <c:v>8614.5595137090495</c:v>
                </c:pt>
                <c:pt idx="28">
                  <c:v>8624.2576351996504</c:v>
                </c:pt>
                <c:pt idx="29">
                  <c:v>8637.1590737155402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7D5A-4F1C-858A-EFA2555AFC7E}"/>
            </c:ext>
          </c:extLst>
        </c:ser>
        <c:ser>
          <c:idx val="28"/>
          <c:order val="28"/>
          <c:tx>
            <c:strRef>
              <c:f>'YLD Female'!$AM$102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Female'!$AN$102:$BQ$102</c:f>
              <c:numCache>
                <c:formatCode>General</c:formatCode>
                <c:ptCount val="30"/>
                <c:pt idx="0">
                  <c:v>10421.6030903387</c:v>
                </c:pt>
                <c:pt idx="1">
                  <c:v>10371.7639072478</c:v>
                </c:pt>
                <c:pt idx="2">
                  <c:v>10325.305726557999</c:v>
                </c:pt>
                <c:pt idx="3">
                  <c:v>10288.74713881</c:v>
                </c:pt>
                <c:pt idx="4">
                  <c:v>10263.5799861913</c:v>
                </c:pt>
                <c:pt idx="5">
                  <c:v>10250.890963073</c:v>
                </c:pt>
                <c:pt idx="6">
                  <c:v>10246.6509618568</c:v>
                </c:pt>
                <c:pt idx="7">
                  <c:v>10239.6632802595</c:v>
                </c:pt>
                <c:pt idx="8">
                  <c:v>10233.872953063699</c:v>
                </c:pt>
                <c:pt idx="9">
                  <c:v>10226.9825478647</c:v>
                </c:pt>
                <c:pt idx="10">
                  <c:v>10224.000262996</c:v>
                </c:pt>
                <c:pt idx="11">
                  <c:v>10223.668572439199</c:v>
                </c:pt>
                <c:pt idx="12">
                  <c:v>10224.143699935301</c:v>
                </c:pt>
                <c:pt idx="13">
                  <c:v>10234.6954579132</c:v>
                </c:pt>
                <c:pt idx="14">
                  <c:v>10243.9273026886</c:v>
                </c:pt>
                <c:pt idx="15">
                  <c:v>10263.2360015504</c:v>
                </c:pt>
                <c:pt idx="16">
                  <c:v>10301.227165763799</c:v>
                </c:pt>
                <c:pt idx="17">
                  <c:v>10356.5083366253</c:v>
                </c:pt>
                <c:pt idx="18">
                  <c:v>10416.7234132789</c:v>
                </c:pt>
                <c:pt idx="19">
                  <c:v>10467.2050506787</c:v>
                </c:pt>
                <c:pt idx="20">
                  <c:v>10496.873493192399</c:v>
                </c:pt>
                <c:pt idx="21">
                  <c:v>10524.6867189144</c:v>
                </c:pt>
                <c:pt idx="22">
                  <c:v>10557.974972858599</c:v>
                </c:pt>
                <c:pt idx="23">
                  <c:v>10594.988548245899</c:v>
                </c:pt>
                <c:pt idx="24">
                  <c:v>10624.2401317197</c:v>
                </c:pt>
                <c:pt idx="25">
                  <c:v>10641.260066212901</c:v>
                </c:pt>
                <c:pt idx="26">
                  <c:v>10645.126278366901</c:v>
                </c:pt>
                <c:pt idx="27">
                  <c:v>10656.948846089599</c:v>
                </c:pt>
                <c:pt idx="28">
                  <c:v>10666.494097504999</c:v>
                </c:pt>
                <c:pt idx="29">
                  <c:v>10677.3014652575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7D5A-4F1C-858A-EFA2555AFC7E}"/>
            </c:ext>
          </c:extLst>
        </c:ser>
        <c:ser>
          <c:idx val="29"/>
          <c:order val="29"/>
          <c:tx>
            <c:strRef>
              <c:f>'YLD Female'!$AM$103</c:f>
              <c:strCache>
                <c:ptCount val="1"/>
                <c:pt idx="0">
                  <c:v>Sweden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Female'!$AN$103:$BQ$103</c:f>
              <c:numCache>
                <c:formatCode>General</c:formatCode>
                <c:ptCount val="30"/>
                <c:pt idx="0">
                  <c:v>10498.9055095032</c:v>
                </c:pt>
                <c:pt idx="1">
                  <c:v>10504.7980877584</c:v>
                </c:pt>
                <c:pt idx="2">
                  <c:v>10504.6919374216</c:v>
                </c:pt>
                <c:pt idx="3">
                  <c:v>10504.1308566682</c:v>
                </c:pt>
                <c:pt idx="4">
                  <c:v>10498.432236248</c:v>
                </c:pt>
                <c:pt idx="5">
                  <c:v>10495.6157694106</c:v>
                </c:pt>
                <c:pt idx="6">
                  <c:v>10488.200868640901</c:v>
                </c:pt>
                <c:pt idx="7">
                  <c:v>10479.265155450999</c:v>
                </c:pt>
                <c:pt idx="8">
                  <c:v>10474.2016568447</c:v>
                </c:pt>
                <c:pt idx="9">
                  <c:v>10467.0199831955</c:v>
                </c:pt>
                <c:pt idx="10">
                  <c:v>10461.924285863</c:v>
                </c:pt>
                <c:pt idx="11">
                  <c:v>10453.8000729941</c:v>
                </c:pt>
                <c:pt idx="12">
                  <c:v>10444.7765827326</c:v>
                </c:pt>
                <c:pt idx="13">
                  <c:v>10435.2229653134</c:v>
                </c:pt>
                <c:pt idx="14">
                  <c:v>10431.192538916601</c:v>
                </c:pt>
                <c:pt idx="15">
                  <c:v>10421.164274491901</c:v>
                </c:pt>
                <c:pt idx="16">
                  <c:v>10422.3888465409</c:v>
                </c:pt>
                <c:pt idx="17">
                  <c:v>10425.368575447499</c:v>
                </c:pt>
                <c:pt idx="18">
                  <c:v>10434.2005173363</c:v>
                </c:pt>
                <c:pt idx="19">
                  <c:v>10440.172391612599</c:v>
                </c:pt>
                <c:pt idx="20">
                  <c:v>10442.1593733929</c:v>
                </c:pt>
                <c:pt idx="21">
                  <c:v>10448.850255790599</c:v>
                </c:pt>
                <c:pt idx="22">
                  <c:v>10460.1216007454</c:v>
                </c:pt>
                <c:pt idx="23">
                  <c:v>10473.024609089</c:v>
                </c:pt>
                <c:pt idx="24">
                  <c:v>10480.022039424401</c:v>
                </c:pt>
                <c:pt idx="25">
                  <c:v>10480.223953205699</c:v>
                </c:pt>
                <c:pt idx="26">
                  <c:v>10466.3256824767</c:v>
                </c:pt>
                <c:pt idx="27">
                  <c:v>10453.7435221376</c:v>
                </c:pt>
                <c:pt idx="28">
                  <c:v>10474.749469578501</c:v>
                </c:pt>
                <c:pt idx="29">
                  <c:v>10524.0772353824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7D5A-4F1C-858A-EFA2555AFC7E}"/>
            </c:ext>
          </c:extLst>
        </c:ser>
        <c:ser>
          <c:idx val="30"/>
          <c:order val="30"/>
          <c:tx>
            <c:strRef>
              <c:f>'YLD Female'!$AM$104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'YLD Female'!$AN$73:$BQ$73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'YLD Female'!$AN$104:$BQ$104</c:f>
              <c:numCache>
                <c:formatCode>General</c:formatCode>
                <c:ptCount val="30"/>
                <c:pt idx="0">
                  <c:v>11258.9480206634</c:v>
                </c:pt>
                <c:pt idx="1">
                  <c:v>11268.012669724099</c:v>
                </c:pt>
                <c:pt idx="2">
                  <c:v>11277.4627012367</c:v>
                </c:pt>
                <c:pt idx="3">
                  <c:v>11287.5065818483</c:v>
                </c:pt>
                <c:pt idx="4">
                  <c:v>11293.3958369498</c:v>
                </c:pt>
                <c:pt idx="5">
                  <c:v>11300.028902260299</c:v>
                </c:pt>
                <c:pt idx="6">
                  <c:v>11308.8425996531</c:v>
                </c:pt>
                <c:pt idx="7">
                  <c:v>11323.764559749899</c:v>
                </c:pt>
                <c:pt idx="8">
                  <c:v>11341.663375248399</c:v>
                </c:pt>
                <c:pt idx="9">
                  <c:v>11356.243310452701</c:v>
                </c:pt>
                <c:pt idx="10">
                  <c:v>11361.205872946801</c:v>
                </c:pt>
                <c:pt idx="11">
                  <c:v>11356.0102598961</c:v>
                </c:pt>
                <c:pt idx="12">
                  <c:v>11346.1861576844</c:v>
                </c:pt>
                <c:pt idx="13">
                  <c:v>11333.922006894099</c:v>
                </c:pt>
                <c:pt idx="14">
                  <c:v>11318.807918504601</c:v>
                </c:pt>
                <c:pt idx="15">
                  <c:v>11309.1725567718</c:v>
                </c:pt>
                <c:pt idx="16">
                  <c:v>11288.4281072636</c:v>
                </c:pt>
                <c:pt idx="17">
                  <c:v>11249.371134908</c:v>
                </c:pt>
                <c:pt idx="18">
                  <c:v>11206.030887290401</c:v>
                </c:pt>
                <c:pt idx="19">
                  <c:v>11168.1034518375</c:v>
                </c:pt>
                <c:pt idx="20">
                  <c:v>11154.5148102024</c:v>
                </c:pt>
                <c:pt idx="21">
                  <c:v>11158.785674074699</c:v>
                </c:pt>
                <c:pt idx="22">
                  <c:v>11168.005306463399</c:v>
                </c:pt>
                <c:pt idx="23">
                  <c:v>11178.0547138157</c:v>
                </c:pt>
                <c:pt idx="24">
                  <c:v>11185.3295894189</c:v>
                </c:pt>
                <c:pt idx="25">
                  <c:v>11187.7318742144</c:v>
                </c:pt>
                <c:pt idx="26">
                  <c:v>11179.7233466873</c:v>
                </c:pt>
                <c:pt idx="27">
                  <c:v>11171.8439910777</c:v>
                </c:pt>
                <c:pt idx="28">
                  <c:v>11195.1847541282</c:v>
                </c:pt>
                <c:pt idx="29">
                  <c:v>11256.915958747901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7D5A-4F1C-858A-EFA2555AF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4952896"/>
        <c:axId val="2104954560"/>
      </c:lineChart>
      <c:catAx>
        <c:axId val="210495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04954560"/>
        <c:crosses val="autoZero"/>
        <c:auto val="1"/>
        <c:lblAlgn val="ctr"/>
        <c:lblOffset val="100"/>
        <c:noMultiLvlLbl val="0"/>
      </c:catAx>
      <c:valAx>
        <c:axId val="2104954560"/>
        <c:scaling>
          <c:orientation val="minMax"/>
          <c:max val="14000"/>
          <c:min val="5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0495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014D-E671-7DDB-75A5-9B87C40E9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CC8FB7-D77B-83F9-B052-676A7578F7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15474-909A-C591-AE58-57C42320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D1C30-3A95-6AD0-E64A-D871B79E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BCFB2-ADBE-0EF7-8839-24992423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F13C-19E7-8CDF-C9BA-49BFA6025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83845-67A5-71D5-F2A0-9F38EA2EE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07305-67A5-7C83-9E76-B9E4531E1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FAA02-3EF8-D434-73C8-695CDA502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B4D84-F1CB-9EB8-778A-4628F55DC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9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7A83D3-66CB-0C0A-B1E1-4F62D82511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E8042F-6DB8-265E-C8B7-A75417488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EAF47-8A7E-0C9E-9826-7D458CB62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60B59-8B1B-003C-9795-06F2C2D6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F2138-4DD2-BE08-3FFC-C6D1EE6F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2542E-5ABB-C7EB-8C78-6A8DDA6F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280C3-4728-DB70-7143-8DA9D0B39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38B70-D4A0-4AA2-F862-58E41C86C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850BC-BA44-B020-54A3-4293A1F8E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776E7-28DC-421C-0E76-9909EFAF3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6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8F8A9-F68F-6E4A-CA47-DC7132B3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B810D-8019-68EC-1057-4BEEFB4DB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382DA-286B-2488-E57A-24C5D9AB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1F3FB-A25C-17DA-8111-D3C92D47E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EC586-EEB8-C2B9-027B-F218366C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5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0176-9C90-688A-D8B1-CB76E92DE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778E1-B8D0-684D-A051-C8101B6F0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628B44-BCD6-A6C8-8788-0F5F83659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424D8-BD98-CC7D-9F77-57472B011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EBF6B-23AD-4BCA-7069-314F543E0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F3A59-977C-E722-8D8D-BF373380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48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BE15-BDE9-D659-B418-8C5D6FC11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5648B-D99A-12D5-B21C-B6DC9ACCA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2E32E-9E46-F861-DA6B-D3AC5C9BD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00C47C-0B80-9915-FD34-D9345435F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C925CF-302C-F050-60BA-7CB5CE5B1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D2B23A-8746-2BE5-9C4F-F7DF8A52E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AD8A66-245A-FE07-0130-DAA4DCFD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5651BE-FBA3-2F27-FAD7-C1B2B8F85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10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77BB8-F84C-8CA5-0C4B-4A515D845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EF1D-847C-AB2C-3FE5-53C3DC7C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08A3D-E5C7-F405-7162-28E3EE029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505A10-6952-F475-7BB4-2F62974B7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5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5D91A-D665-DEBE-3763-6351C730F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38C85-46F1-A6E1-45FC-1611105C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4282F-9BF8-7C73-3795-D329972D2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7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43892-101C-04B9-0722-764C59F9E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C59EF-5D64-21EB-6609-F245BF74E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6DE37-7F32-7F2B-803C-2E4E3F66D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5B8B0-5096-4AAE-254D-E022A9B7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9E217-6B24-4781-58EF-51DA7F89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D0224-625E-4ECB-C5E4-AC9BCE0CB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0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5D25-6802-6288-D79D-D419A83D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71EAE-EF7F-4023-F5BC-5583D1856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9D5E0-47D0-0763-19CF-70296564A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AD9C7-7FEC-6F94-15DA-242DD3C42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25C82-F50C-A748-2E52-8C36A80A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71393-ACCB-A1A4-BAFB-750AE5173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24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798EF4-1EA5-3A14-4F71-525122607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09367-8CBC-A571-85E8-EC229DBF1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29D9-CF4A-2F36-A932-7175A6186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8D51-5BBB-4545-A950-FA58DBAD6436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2652B-3261-4CC2-56E0-BB0403E22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BAA9C-784C-4C91-E51C-9A6DADC67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71CC9-1601-46D5-98E1-13CEFCD9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8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90B6D42-D267-B558-3346-17D006FF09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658076"/>
              </p:ext>
            </p:extLst>
          </p:nvPr>
        </p:nvGraphicFramePr>
        <p:xfrm>
          <a:off x="-6305" y="0"/>
          <a:ext cx="5429644" cy="3428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892EFC0-DCD1-582F-D77A-BAA54588C2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450289"/>
              </p:ext>
            </p:extLst>
          </p:nvPr>
        </p:nvGraphicFramePr>
        <p:xfrm>
          <a:off x="-6306" y="3429952"/>
          <a:ext cx="5429645" cy="3428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33CBC35-C940-7DA0-0633-FD7A28FA0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819" y="0"/>
            <a:ext cx="118118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44E79D1-042F-8EED-DB2A-C279296A6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7573908"/>
              </p:ext>
            </p:extLst>
          </p:nvPr>
        </p:nvGraphicFramePr>
        <p:xfrm>
          <a:off x="5580133" y="0"/>
          <a:ext cx="5429647" cy="3427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CF9893C-E587-1BF5-DFBE-BFB1C62D8E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9853879"/>
              </p:ext>
            </p:extLst>
          </p:nvPr>
        </p:nvGraphicFramePr>
        <p:xfrm>
          <a:off x="5580133" y="3427093"/>
          <a:ext cx="5429647" cy="343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5990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Soares Andrade Carlos Alexandre</dc:creator>
  <cp:lastModifiedBy>Soares Andrade Carlos Alexandre</cp:lastModifiedBy>
  <cp:revision>1</cp:revision>
  <dcterms:created xsi:type="dcterms:W3CDTF">2023-05-16T14:38:20Z</dcterms:created>
  <dcterms:modified xsi:type="dcterms:W3CDTF">2023-05-16T14:43:46Z</dcterms:modified>
</cp:coreProperties>
</file>